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lay"/>
      <p:regular r:id="rId31"/>
      <p:bold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Fira Sans Extra Condensed Medium"/>
      <p:regular r:id="rId41"/>
      <p:bold r:id="rId42"/>
      <p:italic r:id="rId43"/>
      <p:boldItalic r:id="rId44"/>
    </p:embeddedFont>
    <p:embeddedFont>
      <p:font typeface="Montserrat Medium"/>
      <p:regular r:id="rId45"/>
      <p:bold r:id="rId46"/>
      <p:italic r:id="rId47"/>
      <p:boldItalic r:id="rId48"/>
    </p:embeddedFont>
    <p:embeddedFont>
      <p:font typeface="EB Garamond"/>
      <p:regular r:id="rId49"/>
      <p:bold r:id="rId50"/>
      <p:italic r:id="rId51"/>
      <p:boldItalic r:id="rId52"/>
    </p:embeddedFont>
    <p:embeddedFont>
      <p:font typeface="Montserrat ExtraBold"/>
      <p:bold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5" roundtripDataSignature="AMtx7mh+IcMtCGvX7rlIfSTTWnjVvxzx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F818335-D7A8-4303-AD3A-8F71FBAFF99C}">
  <a:tblStyle styleId="{3F818335-D7A8-4303-AD3A-8F71FBAFF99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42" Type="http://schemas.openxmlformats.org/officeDocument/2006/relationships/font" Target="fonts/FiraSansExtraCondensedMedium-bold.fntdata"/><Relationship Id="rId41" Type="http://schemas.openxmlformats.org/officeDocument/2006/relationships/font" Target="fonts/FiraSansExtraCondensedMedium-regular.fntdata"/><Relationship Id="rId44" Type="http://schemas.openxmlformats.org/officeDocument/2006/relationships/font" Target="fonts/FiraSansExtraCondensedMedium-boldItalic.fntdata"/><Relationship Id="rId43" Type="http://schemas.openxmlformats.org/officeDocument/2006/relationships/font" Target="fonts/FiraSansExtraCondensedMedium-italic.fntdata"/><Relationship Id="rId46" Type="http://schemas.openxmlformats.org/officeDocument/2006/relationships/font" Target="fonts/MontserratMedium-bold.fntdata"/><Relationship Id="rId45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Medium-boldItalic.fntdata"/><Relationship Id="rId47" Type="http://schemas.openxmlformats.org/officeDocument/2006/relationships/font" Target="fonts/MontserratMedium-italic.fntdata"/><Relationship Id="rId49" Type="http://schemas.openxmlformats.org/officeDocument/2006/relationships/font" Target="fonts/EBGaramo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lay-regular.fntdata"/><Relationship Id="rId30" Type="http://schemas.openxmlformats.org/officeDocument/2006/relationships/slide" Target="slides/slide25.xml"/><Relationship Id="rId33" Type="http://schemas.openxmlformats.org/officeDocument/2006/relationships/font" Target="fonts/Roboto-regular.fntdata"/><Relationship Id="rId32" Type="http://schemas.openxmlformats.org/officeDocument/2006/relationships/font" Target="fonts/Play-bold.fntdata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Montserrat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Montserrat-italic.fntdata"/><Relationship Id="rId38" Type="http://schemas.openxmlformats.org/officeDocument/2006/relationships/font" Target="fonts/Montserrat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EBGaramond-italic.fntdata"/><Relationship Id="rId50" Type="http://schemas.openxmlformats.org/officeDocument/2006/relationships/font" Target="fonts/EBGaramond-bold.fntdata"/><Relationship Id="rId53" Type="http://schemas.openxmlformats.org/officeDocument/2006/relationships/font" Target="fonts/MontserratExtraBold-bold.fntdata"/><Relationship Id="rId52" Type="http://schemas.openxmlformats.org/officeDocument/2006/relationships/font" Target="fonts/EBGaramond-boldItalic.fntdata"/><Relationship Id="rId11" Type="http://schemas.openxmlformats.org/officeDocument/2006/relationships/slide" Target="slides/slide6.xml"/><Relationship Id="rId55" Type="http://customschemas.google.com/relationships/presentationmetadata" Target="metadata"/><Relationship Id="rId10" Type="http://schemas.openxmlformats.org/officeDocument/2006/relationships/slide" Target="slides/slide5.xml"/><Relationship Id="rId54" Type="http://schemas.openxmlformats.org/officeDocument/2006/relationships/font" Target="fonts/MontserratExtraBol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1" name="Google Shape;511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8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7"/>
          <p:cNvSpPr txBox="1"/>
          <p:nvPr>
            <p:ph idx="1" type="body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3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/>
          <p:nvPr>
            <p:ph type="title"/>
          </p:nvPr>
        </p:nvSpPr>
        <p:spPr>
          <a:xfrm>
            <a:off x="623887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 txBox="1"/>
          <p:nvPr>
            <p:ph idx="1" type="body"/>
          </p:nvPr>
        </p:nvSpPr>
        <p:spPr>
          <a:xfrm>
            <a:off x="623887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350"/>
              <a:buNone/>
              <a:defRPr sz="135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69" name="Google Shape;69;p3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9"/>
          <p:cNvSpPr txBox="1"/>
          <p:nvPr>
            <p:ph idx="1" type="body"/>
          </p:nvPr>
        </p:nvSpPr>
        <p:spPr>
          <a:xfrm>
            <a:off x="628650" y="1369218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2" type="body"/>
          </p:nvPr>
        </p:nvSpPr>
        <p:spPr>
          <a:xfrm>
            <a:off x="4629150" y="1369218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0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2" name="Google Shape;82;p40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4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4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4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2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96" name="Google Shape;96;p42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97" name="Google Shape;97;p4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4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43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43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04" name="Google Shape;104;p4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44"/>
          <p:cNvSpPr txBox="1"/>
          <p:nvPr>
            <p:ph idx="1" type="body"/>
          </p:nvPr>
        </p:nvSpPr>
        <p:spPr>
          <a:xfrm rot="5400000">
            <a:off x="2940248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4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4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4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5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45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4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bg>
      <p:bgPr>
        <a:solidFill>
          <a:srgbClr val="FFFFF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"/>
          <p:cNvSpPr txBox="1"/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" name="Google Shape;19;p29"/>
          <p:cNvSpPr txBox="1"/>
          <p:nvPr>
            <p:ph idx="1" type="subTitle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2" type="title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" name="Google Shape;21;p29"/>
          <p:cNvSpPr txBox="1"/>
          <p:nvPr>
            <p:ph idx="3" type="ctrTitle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" name="Google Shape;22;p29"/>
          <p:cNvSpPr txBox="1"/>
          <p:nvPr>
            <p:ph idx="4" type="subTitle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23" name="Google Shape;23;p29"/>
          <p:cNvSpPr txBox="1"/>
          <p:nvPr>
            <p:ph idx="5" type="title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4" name="Google Shape;24;p29"/>
          <p:cNvSpPr txBox="1"/>
          <p:nvPr>
            <p:ph idx="6" type="ctrTitle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" name="Google Shape;25;p29"/>
          <p:cNvSpPr txBox="1"/>
          <p:nvPr>
            <p:ph idx="7" type="subTitle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26" name="Google Shape;26;p29"/>
          <p:cNvSpPr txBox="1"/>
          <p:nvPr>
            <p:ph idx="8" type="title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7" name="Google Shape;27;p29"/>
          <p:cNvSpPr txBox="1"/>
          <p:nvPr>
            <p:ph idx="9" type="ctrTitle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29"/>
          <p:cNvSpPr txBox="1"/>
          <p:nvPr>
            <p:ph idx="13" type="subTitle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4" type="title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29"/>
          <p:cNvSpPr txBox="1"/>
          <p:nvPr>
            <p:ph idx="16" type="ctrTitle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29"/>
          <p:cNvSpPr txBox="1"/>
          <p:nvPr>
            <p:ph idx="17" type="subTitle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8" type="title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4" name="Google Shape;34;p29"/>
          <p:cNvSpPr txBox="1"/>
          <p:nvPr>
            <p:ph idx="19" type="ctrTitle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" name="Google Shape;35;p29"/>
          <p:cNvSpPr txBox="1"/>
          <p:nvPr>
            <p:ph idx="20" type="subTitle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21" type="title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Three columns 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 txBox="1"/>
          <p:nvPr>
            <p:ph type="ctrTitle"/>
          </p:nvPr>
        </p:nvSpPr>
        <p:spPr>
          <a:xfrm>
            <a:off x="858475" y="2734950"/>
            <a:ext cx="25602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" name="Google Shape;39;p30"/>
          <p:cNvSpPr txBox="1"/>
          <p:nvPr>
            <p:ph idx="1" type="subTitle"/>
          </p:nvPr>
        </p:nvSpPr>
        <p:spPr>
          <a:xfrm>
            <a:off x="1019574" y="2955100"/>
            <a:ext cx="22380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  <p:sp>
        <p:nvSpPr>
          <p:cNvPr id="40" name="Google Shape;40;p30"/>
          <p:cNvSpPr txBox="1"/>
          <p:nvPr>
            <p:ph idx="2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" name="Google Shape;41;p30"/>
          <p:cNvSpPr txBox="1"/>
          <p:nvPr>
            <p:ph idx="3" type="subTitle"/>
          </p:nvPr>
        </p:nvSpPr>
        <p:spPr>
          <a:xfrm>
            <a:off x="5934474" y="2955100"/>
            <a:ext cx="22380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  <p:sp>
        <p:nvSpPr>
          <p:cNvPr id="42" name="Google Shape;42;p30"/>
          <p:cNvSpPr txBox="1"/>
          <p:nvPr>
            <p:ph idx="4" type="ctrTitle"/>
          </p:nvPr>
        </p:nvSpPr>
        <p:spPr>
          <a:xfrm>
            <a:off x="5773375" y="2734950"/>
            <a:ext cx="25602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30"/>
          <p:cNvSpPr txBox="1"/>
          <p:nvPr>
            <p:ph idx="5" type="subTitle"/>
          </p:nvPr>
        </p:nvSpPr>
        <p:spPr>
          <a:xfrm>
            <a:off x="3452999" y="2052750"/>
            <a:ext cx="22380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  <p:sp>
        <p:nvSpPr>
          <p:cNvPr id="44" name="Google Shape;44;p30"/>
          <p:cNvSpPr txBox="1"/>
          <p:nvPr>
            <p:ph idx="6" type="ctrTitle"/>
          </p:nvPr>
        </p:nvSpPr>
        <p:spPr>
          <a:xfrm>
            <a:off x="3291900" y="1832600"/>
            <a:ext cx="25602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 + design"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 1">
  <p:cSld name="Title + design 2 1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4"/>
          <p:cNvSpPr txBox="1"/>
          <p:nvPr>
            <p:ph idx="1" type="subTitle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50"/>
              <a:buNone/>
              <a:defRPr/>
            </a:lvl9pPr>
          </a:lstStyle>
          <a:p/>
        </p:txBody>
      </p:sp>
      <p:sp>
        <p:nvSpPr>
          <p:cNvPr id="55" name="Google Shape;55;p34"/>
          <p:cNvSpPr txBox="1"/>
          <p:nvPr>
            <p:ph type="ctrTitle"/>
          </p:nvPr>
        </p:nvSpPr>
        <p:spPr>
          <a:xfrm>
            <a:off x="3099175" y="2412374"/>
            <a:ext cx="3092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 + design 1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5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 2">
  <p:cSld name="Title + design 2 2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b="0" i="0" sz="33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7dsBuNB1xXwO3vdmqzG3V1gwqRRc5ruY/view" TargetMode="External"/><Relationship Id="rId4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ublic.tableau.com/app/profile/srujana.guggilla/viz/RealEstatePropertyTransactionDashboard/SALEPRICEPREDICTIONS" TargetMode="External"/><Relationship Id="rId4" Type="http://schemas.openxmlformats.org/officeDocument/2006/relationships/hyperlink" Target="https://public.tableau.com/app/profile/srujana.guggilla/viz/RealEstatePropertyTransactionDashboard/SALEPRICEPREDICTIONS" TargetMode="External"/><Relationship Id="rId5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/>
          <p:nvPr/>
        </p:nvSpPr>
        <p:spPr>
          <a:xfrm>
            <a:off x="5391424" y="291732"/>
            <a:ext cx="3750269" cy="17357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900" u="none" cap="none" strike="noStrike">
                <a:solidFill>
                  <a:schemeClr val="dk1"/>
                </a:solidFill>
                <a:highlight>
                  <a:srgbClr val="FFFFFF"/>
                </a:highlight>
              </a:rPr>
              <a:t>Real Estate Property Transactions</a:t>
            </a:r>
            <a:endParaRPr i="0" sz="3900" u="none" cap="none" strike="noStrike">
              <a:solidFill>
                <a:schemeClr val="dk1"/>
              </a:solidFill>
            </a:endParaRPr>
          </a:p>
        </p:txBody>
      </p:sp>
      <p:sp>
        <p:nvSpPr>
          <p:cNvPr id="124" name="Google Shape;124;p1"/>
          <p:cNvSpPr txBox="1"/>
          <p:nvPr/>
        </p:nvSpPr>
        <p:spPr>
          <a:xfrm>
            <a:off x="5694196" y="2302892"/>
            <a:ext cx="314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- 02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5544477" y="3208595"/>
            <a:ext cx="3532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SRUJANA GUGGILLA [1002165664]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MISBAHJABIN SHAIKH [1002189629]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JAINY BHATT [1002175002]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RAISA TASNIM [1002176260]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midsection of a person holding a miniature house" id="126" name="Google Shape;126;p1"/>
          <p:cNvPicPr preferRelativeResize="0"/>
          <p:nvPr/>
        </p:nvPicPr>
        <p:blipFill rotWithShape="1">
          <a:blip r:embed="rId3">
            <a:alphaModFix/>
          </a:blip>
          <a:srcRect b="2" l="17815" r="16148" t="0"/>
          <a:stretch/>
        </p:blipFill>
        <p:spPr>
          <a:xfrm>
            <a:off x="0" y="0"/>
            <a:ext cx="5391424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0"/>
          <p:cNvSpPr txBox="1"/>
          <p:nvPr/>
        </p:nvSpPr>
        <p:spPr>
          <a:xfrm>
            <a:off x="369125" y="4562800"/>
            <a:ext cx="35118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ontserrat ExtraBol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Number of all facing houses are almost even </a:t>
            </a:r>
            <a:endParaRPr i="0" sz="1000" u="none" cap="none" strike="noStrike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48" name="Google Shape;348;p10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Data Visualization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49" name="Google Shape;349;p10"/>
          <p:cNvSpPr txBox="1"/>
          <p:nvPr/>
        </p:nvSpPr>
        <p:spPr>
          <a:xfrm>
            <a:off x="15891" y="3"/>
            <a:ext cx="42654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EDA</a:t>
            </a:r>
            <a:endParaRPr/>
          </a:p>
        </p:txBody>
      </p:sp>
      <p:pic>
        <p:nvPicPr>
          <p:cNvPr id="350" name="Google Shape;35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75" y="822050"/>
            <a:ext cx="4101835" cy="36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750" y="624725"/>
            <a:ext cx="4410250" cy="36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10"/>
          <p:cNvSpPr txBox="1"/>
          <p:nvPr/>
        </p:nvSpPr>
        <p:spPr>
          <a:xfrm>
            <a:off x="5123800" y="4562800"/>
            <a:ext cx="37317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Arial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South and East Facing houses are having higher sale prices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"/>
          <p:cNvSpPr txBox="1"/>
          <p:nvPr/>
        </p:nvSpPr>
        <p:spPr>
          <a:xfrm>
            <a:off x="487280" y="4423500"/>
            <a:ext cx="34191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ontserrat ExtraBol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Demand for Detached houses are higher </a:t>
            </a:r>
            <a:endParaRPr i="0" sz="1000" u="none" cap="none" strike="noStrike">
              <a:solidFill>
                <a:srgbClr val="434343"/>
              </a:solidFill>
            </a:endParaRPr>
          </a:p>
        </p:txBody>
      </p:sp>
      <p:sp>
        <p:nvSpPr>
          <p:cNvPr id="358" name="Google Shape;358;p11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Data Visualization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59" name="Google Shape;35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5" y="229675"/>
            <a:ext cx="3962400" cy="402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325" y="101650"/>
            <a:ext cx="4114050" cy="3947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1"/>
          <p:cNvSpPr txBox="1"/>
          <p:nvPr/>
        </p:nvSpPr>
        <p:spPr>
          <a:xfrm>
            <a:off x="5005949" y="4378350"/>
            <a:ext cx="3777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Arial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Sale Prices for Detached Houses are the highest, Fourples and duplex are observed slightly different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Analyzing Pattern for the Average Sale prices </a:t>
            </a:r>
            <a:endParaRPr/>
          </a:p>
        </p:txBody>
      </p:sp>
      <p:sp>
        <p:nvSpPr>
          <p:cNvPr id="367" name="Google Shape;367;p13"/>
          <p:cNvSpPr txBox="1"/>
          <p:nvPr/>
        </p:nvSpPr>
        <p:spPr>
          <a:xfrm>
            <a:off x="5250947" y="4290500"/>
            <a:ext cx="28023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Arial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Sales price is the highest in Greenwich and lowest for Waterbury and Bridgeport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pic>
        <p:nvPicPr>
          <p:cNvPr id="368" name="Google Shape;3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675" y="315300"/>
            <a:ext cx="3962400" cy="36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375" y="412800"/>
            <a:ext cx="4548951" cy="374947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3"/>
          <p:cNvSpPr txBox="1"/>
          <p:nvPr/>
        </p:nvSpPr>
        <p:spPr>
          <a:xfrm>
            <a:off x="790974" y="4329800"/>
            <a:ext cx="3465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ontserrat ExtraBol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Bridgeport has the highest number of Properties</a:t>
            </a:r>
            <a:endParaRPr i="0" sz="1000" u="none" cap="none" strike="noStrike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2"/>
          <p:cNvSpPr txBox="1"/>
          <p:nvPr>
            <p:ph type="ctrTitle"/>
          </p:nvPr>
        </p:nvSpPr>
        <p:spPr>
          <a:xfrm>
            <a:off x="617000" y="76085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Analyzing Pattern for the Average Sale prices </a:t>
            </a:r>
            <a:endParaRPr/>
          </a:p>
        </p:txBody>
      </p:sp>
      <p:pic>
        <p:nvPicPr>
          <p:cNvPr id="376" name="Google Shape;37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2600" y="358950"/>
            <a:ext cx="4265399" cy="365997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12"/>
          <p:cNvSpPr txBox="1"/>
          <p:nvPr/>
        </p:nvSpPr>
        <p:spPr>
          <a:xfrm>
            <a:off x="5071925" y="4189075"/>
            <a:ext cx="3975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ontserrat ExtraBol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Higher trends in having Single-family household</a:t>
            </a:r>
            <a:endParaRPr i="0" sz="1000" u="none" cap="none" strike="noStrike">
              <a:solidFill>
                <a:srgbClr val="434343"/>
              </a:solidFill>
            </a:endParaRPr>
          </a:p>
        </p:txBody>
      </p:sp>
      <p:pic>
        <p:nvPicPr>
          <p:cNvPr id="378" name="Google Shape;378;p12"/>
          <p:cNvPicPr preferRelativeResize="0"/>
          <p:nvPr/>
        </p:nvPicPr>
        <p:blipFill rotWithShape="1">
          <a:blip r:embed="rId4">
            <a:alphaModFix/>
          </a:blip>
          <a:srcRect b="0" l="0" r="0" t="1690"/>
          <a:stretch/>
        </p:blipFill>
        <p:spPr>
          <a:xfrm>
            <a:off x="71250" y="246325"/>
            <a:ext cx="4323350" cy="336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12"/>
          <p:cNvSpPr txBox="1"/>
          <p:nvPr/>
        </p:nvSpPr>
        <p:spPr>
          <a:xfrm>
            <a:off x="366097" y="3776800"/>
            <a:ext cx="39117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Arial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2009 experienced a highest peak and dropped until 2013, however a rise started from 2014 and again the pattern dropped in 2018</a:t>
            </a:r>
            <a:endParaRPr i="0" sz="1000" u="none" cap="none" strike="noStrike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4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</a:pPr>
            <a:r>
              <a:rPr lang="en"/>
              <a:t>Box-Plot for Outliers</a:t>
            </a:r>
            <a:endParaRPr/>
          </a:p>
        </p:txBody>
      </p:sp>
      <p:pic>
        <p:nvPicPr>
          <p:cNvPr descr="A graph of a number of objects&#10;&#10;Description automatically generated" id="385" name="Google Shape;385;p14"/>
          <p:cNvPicPr preferRelativeResize="0"/>
          <p:nvPr/>
        </p:nvPicPr>
        <p:blipFill rotWithShape="1">
          <a:blip r:embed="rId3">
            <a:alphaModFix/>
          </a:blip>
          <a:srcRect b="0" l="6752" r="12005" t="0"/>
          <a:stretch/>
        </p:blipFill>
        <p:spPr>
          <a:xfrm>
            <a:off x="0" y="0"/>
            <a:ext cx="4004526" cy="2633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f a number of sales&#10;&#10;Description automatically generated with medium confidence" id="386" name="Google Shape;386;p14"/>
          <p:cNvPicPr preferRelativeResize="0"/>
          <p:nvPr/>
        </p:nvPicPr>
        <p:blipFill rotWithShape="1">
          <a:blip r:embed="rId4">
            <a:alphaModFix/>
          </a:blip>
          <a:srcRect b="0" l="6721" r="11978" t="0"/>
          <a:stretch/>
        </p:blipFill>
        <p:spPr>
          <a:xfrm>
            <a:off x="4368550" y="0"/>
            <a:ext cx="4775451" cy="2559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showing a number of people&#10;&#10;Description automatically generated with medium confidence" id="387" name="Google Shape;387;p14"/>
          <p:cNvPicPr preferRelativeResize="0"/>
          <p:nvPr/>
        </p:nvPicPr>
        <p:blipFill rotWithShape="1">
          <a:blip r:embed="rId5">
            <a:alphaModFix/>
          </a:blip>
          <a:srcRect b="0" l="0" r="12663" t="0"/>
          <a:stretch/>
        </p:blipFill>
        <p:spPr>
          <a:xfrm>
            <a:off x="2098625" y="2708925"/>
            <a:ext cx="4390000" cy="2434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14"/>
          <p:cNvCxnSpPr/>
          <p:nvPr/>
        </p:nvCxnSpPr>
        <p:spPr>
          <a:xfrm flipH="1" rot="10800000">
            <a:off x="347400" y="2654800"/>
            <a:ext cx="84492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6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Overview on Sales Price Pattern</a:t>
            </a:r>
            <a:endParaRPr/>
          </a:p>
        </p:txBody>
      </p:sp>
      <p:sp>
        <p:nvSpPr>
          <p:cNvPr id="394" name="Google Shape;394;p16"/>
          <p:cNvSpPr txBox="1"/>
          <p:nvPr/>
        </p:nvSpPr>
        <p:spPr>
          <a:xfrm>
            <a:off x="302951" y="237300"/>
            <a:ext cx="8395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1" i="0" lang="en" sz="1200" u="none" cap="none" strike="noStrike">
                <a:solidFill>
                  <a:srgbClr val="434343"/>
                </a:solidFill>
              </a:rPr>
              <a:t>A Trend of Sale Price within a Decade </a:t>
            </a:r>
            <a:endParaRPr b="1" i="0" sz="1200" u="none" cap="none" strike="noStrike">
              <a:solidFill>
                <a:srgbClr val="434343"/>
              </a:solidFill>
            </a:endParaRPr>
          </a:p>
        </p:txBody>
      </p:sp>
      <p:sp>
        <p:nvSpPr>
          <p:cNvPr id="395" name="Google Shape;395;p16"/>
          <p:cNvSpPr/>
          <p:nvPr/>
        </p:nvSpPr>
        <p:spPr>
          <a:xfrm>
            <a:off x="2964650" y="851263"/>
            <a:ext cx="120600" cy="120600"/>
          </a:xfrm>
          <a:prstGeom prst="ellipse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6"/>
          <p:cNvSpPr/>
          <p:nvPr/>
        </p:nvSpPr>
        <p:spPr>
          <a:xfrm>
            <a:off x="4945737" y="816750"/>
            <a:ext cx="120600" cy="120600"/>
          </a:xfrm>
          <a:prstGeom prst="ellipse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6"/>
          <p:cNvSpPr txBox="1"/>
          <p:nvPr/>
        </p:nvSpPr>
        <p:spPr>
          <a:xfrm>
            <a:off x="2964650" y="754525"/>
            <a:ext cx="1152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Peak before 2010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398" name="Google Shape;398;p16"/>
          <p:cNvSpPr txBox="1"/>
          <p:nvPr/>
        </p:nvSpPr>
        <p:spPr>
          <a:xfrm>
            <a:off x="5066322" y="731100"/>
            <a:ext cx="1403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Highest Drop in 2013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pic>
        <p:nvPicPr>
          <p:cNvPr id="399" name="Google Shape;3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950" y="1497125"/>
            <a:ext cx="8123673" cy="336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8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Correlation Heatmap</a:t>
            </a:r>
            <a:endParaRPr/>
          </a:p>
        </p:txBody>
      </p:sp>
      <p:sp>
        <p:nvSpPr>
          <p:cNvPr id="405" name="Google Shape;405;p18"/>
          <p:cNvSpPr/>
          <p:nvPr/>
        </p:nvSpPr>
        <p:spPr>
          <a:xfrm>
            <a:off x="7159275" y="3016575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8"/>
          <p:cNvSpPr txBox="1"/>
          <p:nvPr/>
        </p:nvSpPr>
        <p:spPr>
          <a:xfrm>
            <a:off x="6856125" y="2984463"/>
            <a:ext cx="1263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And still going strong!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407" name="Google Shape;4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150" y="813750"/>
            <a:ext cx="8705000" cy="4329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8"/>
          <p:cNvSpPr txBox="1"/>
          <p:nvPr/>
        </p:nvSpPr>
        <p:spPr>
          <a:xfrm>
            <a:off x="2745476" y="133506"/>
            <a:ext cx="38886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4572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HEAT MAP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7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Geographical Analysis </a:t>
            </a:r>
            <a:endParaRPr/>
          </a:p>
        </p:txBody>
      </p:sp>
      <p:pic>
        <p:nvPicPr>
          <p:cNvPr id="414" name="Google Shape;414;p17" title="Screen Recording 2024-04-23 at 10.03.13 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720000"/>
            <a:ext cx="8991598" cy="4188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17"/>
          <p:cNvSpPr txBox="1"/>
          <p:nvPr/>
        </p:nvSpPr>
        <p:spPr>
          <a:xfrm>
            <a:off x="2745476" y="133506"/>
            <a:ext cx="38886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4572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FOLIUM </a:t>
            </a:r>
            <a:r>
              <a:rPr lang="en" sz="3200">
                <a:solidFill>
                  <a:schemeClr val="dk1"/>
                </a:solidFill>
              </a:rPr>
              <a:t>MAP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9"/>
          <p:cNvSpPr txBox="1"/>
          <p:nvPr>
            <p:ph idx="1" type="subTitle"/>
          </p:nvPr>
        </p:nvSpPr>
        <p:spPr>
          <a:xfrm>
            <a:off x="519113" y="445725"/>
            <a:ext cx="4717500" cy="6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latin typeface="Arial"/>
                <a:ea typeface="Arial"/>
                <a:cs typeface="Arial"/>
                <a:sym typeface="Arial"/>
              </a:rPr>
              <a:t>A Quick Visualization in</a:t>
            </a:r>
            <a:r>
              <a:rPr b="1" lang="en" sz="19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b="1" lang="en" sz="1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Dashboard</a:t>
            </a:r>
            <a:endParaRPr b="1" sz="19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421" name="Google Shape;4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900" y="1262550"/>
            <a:ext cx="8042151" cy="355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0"/>
          <p:cNvSpPr txBox="1"/>
          <p:nvPr/>
        </p:nvSpPr>
        <p:spPr>
          <a:xfrm>
            <a:off x="5727785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Jupiter is a gas giant and the biggest planet in our Solar System</a:t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27" name="Google Shape;427;p20"/>
          <p:cNvSpPr txBox="1"/>
          <p:nvPr/>
        </p:nvSpPr>
        <p:spPr>
          <a:xfrm>
            <a:off x="1955686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28" name="Google Shape;428;p20"/>
          <p:cNvGrpSpPr/>
          <p:nvPr/>
        </p:nvGrpSpPr>
        <p:grpSpPr>
          <a:xfrm>
            <a:off x="5175132" y="3254509"/>
            <a:ext cx="1994142" cy="478373"/>
            <a:chOff x="3515000" y="3112625"/>
            <a:chExt cx="282025" cy="67650"/>
          </a:xfrm>
        </p:grpSpPr>
        <p:sp>
          <p:nvSpPr>
            <p:cNvPr id="429" name="Google Shape;429;p20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1" name="Google Shape;431;p20"/>
          <p:cNvSpPr txBox="1"/>
          <p:nvPr/>
        </p:nvSpPr>
        <p:spPr>
          <a:xfrm>
            <a:off x="5629275" y="3337425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THREATS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2" name="Google Shape;432;p20"/>
          <p:cNvSpPr txBox="1"/>
          <p:nvPr/>
        </p:nvSpPr>
        <p:spPr>
          <a:xfrm>
            <a:off x="2114550" y="3337425"/>
            <a:ext cx="14190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OPPORTUNITIES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433" name="Google Shape;433;p20"/>
          <p:cNvGrpSpPr/>
          <p:nvPr/>
        </p:nvGrpSpPr>
        <p:grpSpPr>
          <a:xfrm rot="10800000">
            <a:off x="1993767" y="3254447"/>
            <a:ext cx="1994142" cy="478373"/>
            <a:chOff x="3515000" y="3112625"/>
            <a:chExt cx="282025" cy="67650"/>
          </a:xfrm>
        </p:grpSpPr>
        <p:sp>
          <p:nvSpPr>
            <p:cNvPr id="434" name="Google Shape;434;p20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36" name="Google Shape;436;p20"/>
          <p:cNvCxnSpPr/>
          <p:nvPr/>
        </p:nvCxnSpPr>
        <p:spPr>
          <a:xfrm>
            <a:off x="4498350" y="1552425"/>
            <a:ext cx="0" cy="3181500"/>
          </a:xfrm>
          <a:prstGeom prst="straightConnector1">
            <a:avLst/>
          </a:prstGeom>
          <a:noFill/>
          <a:ln cap="flat" cmpd="sng" w="38100">
            <a:solidFill>
              <a:srgbClr val="FFCB64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437" name="Google Shape;437;p20"/>
          <p:cNvGraphicFramePr/>
          <p:nvPr/>
        </p:nvGraphicFramePr>
        <p:xfrm>
          <a:off x="200671" y="214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31050"/>
                <a:gridCol w="808800"/>
                <a:gridCol w="786450"/>
                <a:gridCol w="749150"/>
                <a:gridCol w="979800"/>
              </a:tblGrid>
              <a:tr h="566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t/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54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0.928646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0.522891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0.089948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0.087781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54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1.060856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0.534028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0.069427 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0.060497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8" name="Google Shape;438;p20"/>
          <p:cNvGraphicFramePr/>
          <p:nvPr/>
        </p:nvGraphicFramePr>
        <p:xfrm>
          <a:off x="4629704" y="214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43550"/>
                <a:gridCol w="780475"/>
                <a:gridCol w="808775"/>
                <a:gridCol w="880225"/>
                <a:gridCol w="1008125"/>
              </a:tblGrid>
              <a:tr h="64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538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0.804685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0.381182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0.316689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0.315062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48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0.919739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0.393122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0.300534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0.293822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  <p:sp>
        <p:nvSpPr>
          <p:cNvPr id="439" name="Google Shape;439;p20"/>
          <p:cNvSpPr txBox="1"/>
          <p:nvPr/>
        </p:nvSpPr>
        <p:spPr>
          <a:xfrm>
            <a:off x="2670775" y="0"/>
            <a:ext cx="4498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</a:rPr>
              <a:t>MODEL BUILDING</a:t>
            </a:r>
            <a:endParaRPr/>
          </a:p>
        </p:txBody>
      </p:sp>
      <p:sp>
        <p:nvSpPr>
          <p:cNvPr id="440" name="Google Shape;440;p20"/>
          <p:cNvSpPr txBox="1"/>
          <p:nvPr/>
        </p:nvSpPr>
        <p:spPr>
          <a:xfrm>
            <a:off x="1031721" y="1344213"/>
            <a:ext cx="26799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ADA Boost</a:t>
            </a:r>
            <a:endParaRPr sz="800"/>
          </a:p>
        </p:txBody>
      </p:sp>
      <p:sp>
        <p:nvSpPr>
          <p:cNvPr id="441" name="Google Shape;441;p20"/>
          <p:cNvSpPr txBox="1"/>
          <p:nvPr/>
        </p:nvSpPr>
        <p:spPr>
          <a:xfrm>
            <a:off x="5381846" y="1344213"/>
            <a:ext cx="26799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Hyper </a:t>
            </a:r>
            <a:r>
              <a:rPr lang="en" sz="1800">
                <a:solidFill>
                  <a:schemeClr val="dk1"/>
                </a:solidFill>
              </a:rPr>
              <a:t>Tuning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"/>
          <p:cNvSpPr/>
          <p:nvPr/>
        </p:nvSpPr>
        <p:spPr>
          <a:xfrm>
            <a:off x="0" y="0"/>
            <a:ext cx="9141713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igures of houses in different position and sizes" id="132" name="Google Shape;132;p2"/>
          <p:cNvPicPr preferRelativeResize="0"/>
          <p:nvPr/>
        </p:nvPicPr>
        <p:blipFill rotWithShape="1">
          <a:blip r:embed="rId3">
            <a:alphaModFix/>
          </a:blip>
          <a:srcRect b="0" l="1797" r="18892" t="0"/>
          <a:stretch/>
        </p:blipFill>
        <p:spPr>
          <a:xfrm>
            <a:off x="20" y="10"/>
            <a:ext cx="7252212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"/>
          <p:cNvSpPr/>
          <p:nvPr/>
        </p:nvSpPr>
        <p:spPr>
          <a:xfrm flipH="1">
            <a:off x="3843764" y="0"/>
            <a:ext cx="5300233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6105907" y="200358"/>
            <a:ext cx="2866642" cy="14249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4000" u="none" cap="none" strike="noStrike">
                <a:solidFill>
                  <a:schemeClr val="dk1"/>
                </a:solidFill>
              </a:rPr>
              <a:t>CONTENT</a:t>
            </a:r>
            <a:endParaRPr/>
          </a:p>
        </p:txBody>
      </p:sp>
      <p:sp>
        <p:nvSpPr>
          <p:cNvPr id="135" name="Google Shape;135;p2"/>
          <p:cNvSpPr txBox="1"/>
          <p:nvPr/>
        </p:nvSpPr>
        <p:spPr>
          <a:xfrm>
            <a:off x="5936751" y="1517300"/>
            <a:ext cx="3141000" cy="28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INTRODUCTION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UNDERSTANDING DATASET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DATA PREPROCESSING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EDA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1" marL="7429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>
                <a:solidFill>
                  <a:schemeClr val="dk1"/>
                </a:solidFill>
              </a:rPr>
              <a:t>UNIVARIATE</a:t>
            </a:r>
            <a:r>
              <a:rPr i="0" lang="en" sz="1400" u="none" cap="none" strike="noStrike">
                <a:solidFill>
                  <a:schemeClr val="dk1"/>
                </a:solidFill>
              </a:rPr>
              <a:t> ANALYSIS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1" marL="7429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>
                <a:solidFill>
                  <a:schemeClr val="dk1"/>
                </a:solidFill>
              </a:rPr>
              <a:t>BIVARIATE</a:t>
            </a:r>
            <a:r>
              <a:rPr i="0" lang="en" sz="1400" u="none" cap="none" strike="noStrike">
                <a:solidFill>
                  <a:schemeClr val="dk1"/>
                </a:solidFill>
              </a:rPr>
              <a:t> ANALYSIS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1" marL="7429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FOLIUM MAP</a:t>
            </a:r>
            <a:endParaRPr/>
          </a:p>
          <a:p>
            <a:pPr indent="-228600" lvl="1" marL="7429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HEAT MAP</a:t>
            </a:r>
            <a:endParaRPr/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DASHBOARD (TABEULA )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MODELLING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i="0" lang="en" sz="1400" u="none" cap="none" strike="noStrike">
                <a:solidFill>
                  <a:schemeClr val="dk1"/>
                </a:solidFill>
              </a:rPr>
              <a:t>CONCLUSION</a:t>
            </a:r>
            <a:endParaRPr i="0" sz="14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1"/>
          <p:cNvSpPr txBox="1"/>
          <p:nvPr/>
        </p:nvSpPr>
        <p:spPr>
          <a:xfrm>
            <a:off x="5727785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Jupiter is a gas giant and the biggest planet in our Solar System</a:t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7" name="Google Shape;447;p21"/>
          <p:cNvSpPr txBox="1"/>
          <p:nvPr/>
        </p:nvSpPr>
        <p:spPr>
          <a:xfrm>
            <a:off x="1955686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48" name="Google Shape;448;p21"/>
          <p:cNvGrpSpPr/>
          <p:nvPr/>
        </p:nvGrpSpPr>
        <p:grpSpPr>
          <a:xfrm>
            <a:off x="5175132" y="3254509"/>
            <a:ext cx="1994142" cy="478373"/>
            <a:chOff x="3515000" y="3112625"/>
            <a:chExt cx="282025" cy="67650"/>
          </a:xfrm>
        </p:grpSpPr>
        <p:sp>
          <p:nvSpPr>
            <p:cNvPr id="449" name="Google Shape;449;p21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p21"/>
          <p:cNvGrpSpPr/>
          <p:nvPr/>
        </p:nvGrpSpPr>
        <p:grpSpPr>
          <a:xfrm rot="10800000">
            <a:off x="1993772" y="3254468"/>
            <a:ext cx="1994142" cy="478373"/>
            <a:chOff x="3515000" y="3112625"/>
            <a:chExt cx="282025" cy="67650"/>
          </a:xfrm>
        </p:grpSpPr>
        <p:sp>
          <p:nvSpPr>
            <p:cNvPr id="452" name="Google Shape;452;p21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" name="Google Shape;454;p21"/>
          <p:cNvSpPr txBox="1"/>
          <p:nvPr/>
        </p:nvSpPr>
        <p:spPr>
          <a:xfrm>
            <a:off x="5727775" y="1018925"/>
            <a:ext cx="26181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Hyper Tuning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i="0" sz="1800" u="none" cap="none" strike="noStrike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5" name="Google Shape;455;p21"/>
          <p:cNvSpPr txBox="1"/>
          <p:nvPr/>
        </p:nvSpPr>
        <p:spPr>
          <a:xfrm>
            <a:off x="1319625" y="1062350"/>
            <a:ext cx="18399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XGBoost</a:t>
            </a: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6" name="Google Shape;456;p21"/>
          <p:cNvSpPr txBox="1"/>
          <p:nvPr/>
        </p:nvSpPr>
        <p:spPr>
          <a:xfrm>
            <a:off x="2114550" y="3337425"/>
            <a:ext cx="14190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OPPORTUNITIES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7" name="Google Shape;457;p21"/>
          <p:cNvSpPr txBox="1"/>
          <p:nvPr/>
        </p:nvSpPr>
        <p:spPr>
          <a:xfrm>
            <a:off x="5629275" y="3337425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THREATS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58" name="Google Shape;458;p21"/>
          <p:cNvCxnSpPr/>
          <p:nvPr/>
        </p:nvCxnSpPr>
        <p:spPr>
          <a:xfrm>
            <a:off x="4498350" y="1552425"/>
            <a:ext cx="0" cy="3181500"/>
          </a:xfrm>
          <a:prstGeom prst="straightConnector1">
            <a:avLst/>
          </a:prstGeom>
          <a:noFill/>
          <a:ln cap="flat" cmpd="sng" w="38100">
            <a:solidFill>
              <a:srgbClr val="FFCB64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459" name="Google Shape;459;p21"/>
          <p:cNvGraphicFramePr/>
          <p:nvPr/>
        </p:nvGraphicFramePr>
        <p:xfrm>
          <a:off x="332513" y="2151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706025"/>
                <a:gridCol w="766550"/>
                <a:gridCol w="737175"/>
                <a:gridCol w="796625"/>
                <a:gridCol w="1037150"/>
              </a:tblGrid>
              <a:tr h="566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t/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54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0.382172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0.209492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0.845871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0.845504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768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1.029149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0.426974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0.124222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0.115818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60" name="Google Shape;460;p21"/>
          <p:cNvGraphicFramePr/>
          <p:nvPr/>
        </p:nvGraphicFramePr>
        <p:xfrm>
          <a:off x="4707000" y="214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780000"/>
                <a:gridCol w="779225"/>
                <a:gridCol w="751900"/>
                <a:gridCol w="816075"/>
                <a:gridCol w="998050"/>
              </a:tblGrid>
              <a:tr h="633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65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0.772372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0.350903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0.370466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0.368967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65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0.92017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0.374877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0.299879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0.293161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2"/>
          <p:cNvSpPr txBox="1"/>
          <p:nvPr/>
        </p:nvSpPr>
        <p:spPr>
          <a:xfrm>
            <a:off x="5727785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Jupiter is a gas giant and the biggest planet in our Solar System</a:t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6" name="Google Shape;466;p22"/>
          <p:cNvSpPr txBox="1"/>
          <p:nvPr/>
        </p:nvSpPr>
        <p:spPr>
          <a:xfrm>
            <a:off x="1955686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67" name="Google Shape;467;p22"/>
          <p:cNvGrpSpPr/>
          <p:nvPr/>
        </p:nvGrpSpPr>
        <p:grpSpPr>
          <a:xfrm>
            <a:off x="5175132" y="3254509"/>
            <a:ext cx="1994142" cy="478373"/>
            <a:chOff x="3515000" y="3112625"/>
            <a:chExt cx="282025" cy="67650"/>
          </a:xfrm>
        </p:grpSpPr>
        <p:sp>
          <p:nvSpPr>
            <p:cNvPr id="468" name="Google Shape;468;p22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22"/>
          <p:cNvGrpSpPr/>
          <p:nvPr/>
        </p:nvGrpSpPr>
        <p:grpSpPr>
          <a:xfrm rot="10800000">
            <a:off x="1993772" y="3254468"/>
            <a:ext cx="1994142" cy="478373"/>
            <a:chOff x="3515000" y="3112625"/>
            <a:chExt cx="282025" cy="67650"/>
          </a:xfrm>
        </p:grpSpPr>
        <p:sp>
          <p:nvSpPr>
            <p:cNvPr id="471" name="Google Shape;471;p22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3" name="Google Shape;473;p22"/>
          <p:cNvSpPr txBox="1"/>
          <p:nvPr/>
        </p:nvSpPr>
        <p:spPr>
          <a:xfrm>
            <a:off x="5480875" y="851375"/>
            <a:ext cx="2145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Hyper </a:t>
            </a:r>
            <a:r>
              <a:rPr lang="en" sz="1800"/>
              <a:t>Tuning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i="0" sz="1800" u="none" cap="none" strike="noStrike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p22"/>
          <p:cNvSpPr txBox="1"/>
          <p:nvPr/>
        </p:nvSpPr>
        <p:spPr>
          <a:xfrm>
            <a:off x="1261250" y="857325"/>
            <a:ext cx="2532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Random Forest</a:t>
            </a: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5" name="Google Shape;475;p22"/>
          <p:cNvSpPr txBox="1"/>
          <p:nvPr/>
        </p:nvSpPr>
        <p:spPr>
          <a:xfrm>
            <a:off x="2114550" y="3337425"/>
            <a:ext cx="14190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OPPORTUNITIES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6" name="Google Shape;476;p22"/>
          <p:cNvSpPr txBox="1"/>
          <p:nvPr/>
        </p:nvSpPr>
        <p:spPr>
          <a:xfrm>
            <a:off x="5629275" y="3337425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THREATS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77" name="Google Shape;477;p22"/>
          <p:cNvCxnSpPr/>
          <p:nvPr/>
        </p:nvCxnSpPr>
        <p:spPr>
          <a:xfrm>
            <a:off x="4498350" y="1552425"/>
            <a:ext cx="0" cy="3181500"/>
          </a:xfrm>
          <a:prstGeom prst="straightConnector1">
            <a:avLst/>
          </a:prstGeom>
          <a:noFill/>
          <a:ln cap="flat" cmpd="sng" w="38100">
            <a:solidFill>
              <a:srgbClr val="FFCB64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478" name="Google Shape;478;p22"/>
          <p:cNvGraphicFramePr/>
          <p:nvPr/>
        </p:nvGraphicFramePr>
        <p:xfrm>
          <a:off x="113275" y="18571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51100"/>
                <a:gridCol w="828300"/>
                <a:gridCol w="813675"/>
                <a:gridCol w="753925"/>
                <a:gridCol w="1008475"/>
              </a:tblGrid>
              <a:tr h="592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t/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739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0.319636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0.145653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0.892186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0.891929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80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1.004555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0.4183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0.16558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0.157573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79" name="Google Shape;479;p22"/>
          <p:cNvGraphicFramePr/>
          <p:nvPr/>
        </p:nvGraphicFramePr>
        <p:xfrm>
          <a:off x="4585075" y="185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31950"/>
                <a:gridCol w="877725"/>
                <a:gridCol w="888500"/>
                <a:gridCol w="804125"/>
                <a:gridCol w="997725"/>
              </a:tblGrid>
              <a:tr h="527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804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0.786139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0.355414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0.347825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0.346272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804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0.921023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0.374307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0.29858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0.291849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3"/>
          <p:cNvSpPr txBox="1"/>
          <p:nvPr/>
        </p:nvSpPr>
        <p:spPr>
          <a:xfrm>
            <a:off x="5727785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Jupiter is a gas giant and the biggest planet in our Solar System</a:t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5" name="Google Shape;485;p23"/>
          <p:cNvSpPr txBox="1"/>
          <p:nvPr/>
        </p:nvSpPr>
        <p:spPr>
          <a:xfrm>
            <a:off x="1955686" y="2204633"/>
            <a:ext cx="14796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86" name="Google Shape;486;p23"/>
          <p:cNvGrpSpPr/>
          <p:nvPr/>
        </p:nvGrpSpPr>
        <p:grpSpPr>
          <a:xfrm>
            <a:off x="5175132" y="3254509"/>
            <a:ext cx="1994142" cy="478373"/>
            <a:chOff x="3515000" y="3112625"/>
            <a:chExt cx="282025" cy="67650"/>
          </a:xfrm>
        </p:grpSpPr>
        <p:sp>
          <p:nvSpPr>
            <p:cNvPr id="487" name="Google Shape;487;p23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23"/>
          <p:cNvGrpSpPr/>
          <p:nvPr/>
        </p:nvGrpSpPr>
        <p:grpSpPr>
          <a:xfrm rot="10800000">
            <a:off x="1993772" y="3254468"/>
            <a:ext cx="1994142" cy="478373"/>
            <a:chOff x="3515000" y="3112625"/>
            <a:chExt cx="282025" cy="67650"/>
          </a:xfrm>
        </p:grpSpPr>
        <p:sp>
          <p:nvSpPr>
            <p:cNvPr id="490" name="Google Shape;490;p23"/>
            <p:cNvSpPr/>
            <p:nvPr/>
          </p:nvSpPr>
          <p:spPr>
            <a:xfrm>
              <a:off x="3515000" y="3112625"/>
              <a:ext cx="282025" cy="67650"/>
            </a:xfrm>
            <a:custGeom>
              <a:rect b="b" l="l" r="r" t="t"/>
              <a:pathLst>
                <a:path extrusionOk="0" h="2706" w="11281">
                  <a:moveTo>
                    <a:pt x="1349" y="0"/>
                  </a:moveTo>
                  <a:cubicBezTo>
                    <a:pt x="606" y="0"/>
                    <a:pt x="0" y="606"/>
                    <a:pt x="0" y="1356"/>
                  </a:cubicBezTo>
                  <a:cubicBezTo>
                    <a:pt x="0" y="2099"/>
                    <a:pt x="606" y="2705"/>
                    <a:pt x="1349" y="2705"/>
                  </a:cubicBezTo>
                  <a:lnTo>
                    <a:pt x="9924" y="2705"/>
                  </a:lnTo>
                  <a:cubicBezTo>
                    <a:pt x="10674" y="2705"/>
                    <a:pt x="11280" y="2099"/>
                    <a:pt x="11280" y="1356"/>
                  </a:cubicBezTo>
                  <a:cubicBezTo>
                    <a:pt x="11280" y="606"/>
                    <a:pt x="10674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3521850" y="3118313"/>
              <a:ext cx="56275" cy="56275"/>
            </a:xfrm>
            <a:custGeom>
              <a:rect b="b" l="l" r="r" t="t"/>
              <a:pathLst>
                <a:path extrusionOk="0" h="2251" w="2251">
                  <a:moveTo>
                    <a:pt x="1125" y="1"/>
                  </a:moveTo>
                  <a:cubicBezTo>
                    <a:pt x="505" y="1"/>
                    <a:pt x="0" y="506"/>
                    <a:pt x="0" y="1126"/>
                  </a:cubicBezTo>
                  <a:cubicBezTo>
                    <a:pt x="0" y="1746"/>
                    <a:pt x="505" y="2251"/>
                    <a:pt x="1125" y="2251"/>
                  </a:cubicBezTo>
                  <a:cubicBezTo>
                    <a:pt x="1745" y="2251"/>
                    <a:pt x="2250" y="1746"/>
                    <a:pt x="2250" y="1126"/>
                  </a:cubicBezTo>
                  <a:cubicBezTo>
                    <a:pt x="2250" y="506"/>
                    <a:pt x="1745" y="1"/>
                    <a:pt x="1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2" name="Google Shape;492;p23"/>
          <p:cNvSpPr txBox="1"/>
          <p:nvPr/>
        </p:nvSpPr>
        <p:spPr>
          <a:xfrm>
            <a:off x="6235975" y="933563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LASSO</a:t>
            </a:r>
            <a:endParaRPr i="0" sz="1800" u="none" cap="none" strike="noStrike"/>
          </a:p>
        </p:txBody>
      </p:sp>
      <p:sp>
        <p:nvSpPr>
          <p:cNvPr id="493" name="Google Shape;493;p23"/>
          <p:cNvSpPr txBox="1"/>
          <p:nvPr/>
        </p:nvSpPr>
        <p:spPr>
          <a:xfrm>
            <a:off x="1441125" y="939526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/>
              <a:t>RIDGE</a:t>
            </a: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4" name="Google Shape;494;p23"/>
          <p:cNvSpPr txBox="1"/>
          <p:nvPr/>
        </p:nvSpPr>
        <p:spPr>
          <a:xfrm>
            <a:off x="2114550" y="3337425"/>
            <a:ext cx="14190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OPPORTUNITIES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5" name="Google Shape;495;p23"/>
          <p:cNvSpPr txBox="1"/>
          <p:nvPr/>
        </p:nvSpPr>
        <p:spPr>
          <a:xfrm>
            <a:off x="5629275" y="3337425"/>
            <a:ext cx="13143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THREATS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96" name="Google Shape;496;p23"/>
          <p:cNvCxnSpPr/>
          <p:nvPr/>
        </p:nvCxnSpPr>
        <p:spPr>
          <a:xfrm>
            <a:off x="4498350" y="1552425"/>
            <a:ext cx="0" cy="3181500"/>
          </a:xfrm>
          <a:prstGeom prst="straightConnector1">
            <a:avLst/>
          </a:prstGeom>
          <a:noFill/>
          <a:ln cap="flat" cmpd="sng" w="38100">
            <a:solidFill>
              <a:srgbClr val="FFCB64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497" name="Google Shape;497;p23"/>
          <p:cNvGraphicFramePr/>
          <p:nvPr/>
        </p:nvGraphicFramePr>
        <p:xfrm>
          <a:off x="177549" y="1938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31800"/>
                <a:gridCol w="809500"/>
                <a:gridCol w="792275"/>
                <a:gridCol w="884800"/>
                <a:gridCol w="840550"/>
              </a:tblGrid>
              <a:tr h="621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t/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601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0.806044</a:t>
                      </a:r>
                      <a:endParaRPr sz="60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0.366705</a:t>
                      </a:r>
                      <a:endParaRPr sz="60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0.314379</a:t>
                      </a:r>
                      <a:endParaRPr sz="60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0.312747</a:t>
                      </a:r>
                      <a:endParaRPr sz="60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842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0.928903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0.380265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0.286527 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0.27968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98" name="Google Shape;498;p23"/>
          <p:cNvGraphicFramePr/>
          <p:nvPr/>
        </p:nvGraphicFramePr>
        <p:xfrm>
          <a:off x="4660225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{3F818335-D7A8-4303-AD3A-8F71FBAFF99C}</a:tableStyleId>
              </a:tblPr>
              <a:tblGrid>
                <a:gridCol w="809600"/>
                <a:gridCol w="854150"/>
                <a:gridCol w="737775"/>
                <a:gridCol w="839225"/>
                <a:gridCol w="1041100"/>
              </a:tblGrid>
              <a:tr h="509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RMSE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MAE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b="1"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R-squared</a:t>
                      </a:r>
                      <a:endParaRPr b="1"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900" u="none" cap="none" strike="noStrike">
                          <a:solidFill>
                            <a:schemeClr val="dk1"/>
                          </a:solidFill>
                        </a:rPr>
                        <a:t>Adj-R-squared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777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Training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0.806375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0.36597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0.313817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0.312183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  <a:tr h="777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50"/>
                        <a:buFont typeface="Arial"/>
                        <a:buNone/>
                      </a:pPr>
                      <a:r>
                        <a:rPr lang="en" sz="950" u="none" cap="none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Testing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0.928971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0.379113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0.286421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0.279573</a:t>
                      </a:r>
                      <a:endParaRPr sz="950" u="none" cap="none" strike="noStrike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B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4"/>
          <p:cNvSpPr txBox="1"/>
          <p:nvPr/>
        </p:nvSpPr>
        <p:spPr>
          <a:xfrm>
            <a:off x="6916336" y="1423276"/>
            <a:ext cx="19941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4" name="Google Shape;504;p24"/>
          <p:cNvSpPr txBox="1"/>
          <p:nvPr/>
        </p:nvSpPr>
        <p:spPr>
          <a:xfrm>
            <a:off x="589146" y="404285"/>
            <a:ext cx="19941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Comparison- Testing Results  </a:t>
            </a:r>
            <a:endParaRPr b="0" i="0" sz="11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5" name="Google Shape;505;p24"/>
          <p:cNvSpPr txBox="1"/>
          <p:nvPr/>
        </p:nvSpPr>
        <p:spPr>
          <a:xfrm>
            <a:off x="534200" y="398400"/>
            <a:ext cx="75456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900">
                <a:solidFill>
                  <a:schemeClr val="dk1"/>
                </a:solidFill>
              </a:rPr>
              <a:t>COMPARISON </a:t>
            </a:r>
            <a:r>
              <a:rPr i="0" lang="en" sz="2900" u="none" cap="none" strike="noStrike">
                <a:solidFill>
                  <a:schemeClr val="dk1"/>
                </a:solidFill>
              </a:rPr>
              <a:t>-</a:t>
            </a:r>
            <a:r>
              <a:rPr lang="en" sz="2900">
                <a:solidFill>
                  <a:srgbClr val="FFFFFF"/>
                </a:solidFill>
              </a:rPr>
              <a:t> </a:t>
            </a:r>
            <a:r>
              <a:rPr lang="en" sz="2900">
                <a:solidFill>
                  <a:schemeClr val="dk1"/>
                </a:solidFill>
              </a:rPr>
              <a:t>TESTING </a:t>
            </a:r>
            <a:r>
              <a:rPr lang="en" sz="2900">
                <a:solidFill>
                  <a:srgbClr val="FFFFFF"/>
                </a:solidFill>
              </a:rPr>
              <a:t> </a:t>
            </a:r>
            <a:r>
              <a:rPr lang="en" sz="2900">
                <a:solidFill>
                  <a:schemeClr val="dk1"/>
                </a:solidFill>
              </a:rPr>
              <a:t>RESULTS</a:t>
            </a:r>
            <a:r>
              <a:rPr i="0" lang="en" sz="2900" u="none" cap="none" strike="noStrike">
                <a:solidFill>
                  <a:srgbClr val="FFFFFF"/>
                </a:solidFill>
              </a:rPr>
              <a:t>  </a:t>
            </a:r>
            <a:endParaRPr i="0" sz="2900" u="none" cap="none" strike="noStrike">
              <a:solidFill>
                <a:srgbClr val="FFFFFF"/>
              </a:solidFill>
            </a:endParaRPr>
          </a:p>
        </p:txBody>
      </p:sp>
      <p:pic>
        <p:nvPicPr>
          <p:cNvPr id="506" name="Google Shape;5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00" y="1245900"/>
            <a:ext cx="8127977" cy="21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24"/>
          <p:cNvSpPr/>
          <p:nvPr/>
        </p:nvSpPr>
        <p:spPr>
          <a:xfrm>
            <a:off x="4594675" y="2520374"/>
            <a:ext cx="740700" cy="839700"/>
          </a:xfrm>
          <a:prstGeom prst="rect">
            <a:avLst/>
          </a:prstGeom>
          <a:solidFill>
            <a:srgbClr val="C00000">
              <a:alpha val="52550"/>
            </a:srgbClr>
          </a:solidFill>
          <a:ln cap="flat" cmpd="sng" w="25400">
            <a:solidFill>
              <a:srgbClr val="6B552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4"/>
          <p:cNvSpPr/>
          <p:nvPr/>
        </p:nvSpPr>
        <p:spPr>
          <a:xfrm>
            <a:off x="7448925" y="2471025"/>
            <a:ext cx="1264500" cy="938400"/>
          </a:xfrm>
          <a:prstGeom prst="rect">
            <a:avLst/>
          </a:prstGeom>
          <a:solidFill>
            <a:srgbClr val="00B050">
              <a:alpha val="52550"/>
            </a:srgbClr>
          </a:solidFill>
          <a:ln cap="flat" cmpd="sng" w="25400">
            <a:solidFill>
              <a:srgbClr val="6B552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5"/>
          <p:cNvSpPr txBox="1"/>
          <p:nvPr>
            <p:ph type="ctrTitle"/>
          </p:nvPr>
        </p:nvSpPr>
        <p:spPr>
          <a:xfrm>
            <a:off x="574200" y="670725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lay"/>
              <a:buNone/>
            </a:pPr>
            <a:r>
              <a:rPr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5"/>
          <p:cNvSpPr txBox="1"/>
          <p:nvPr/>
        </p:nvSpPr>
        <p:spPr>
          <a:xfrm>
            <a:off x="805758" y="1195057"/>
            <a:ext cx="7152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comparing all the models, we can conclude that most of the models are showing the overfitting except the Ridge and Lasso are the best model </a:t>
            </a: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 best predicts sale price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result of the Training and test RMSE and R2 are very close for both Ridge and Lasso.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Although there is still a lot of improvement required for more accurate result.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" title="File:Thank-you-transparent.sv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473" y="170425"/>
            <a:ext cx="4667225" cy="4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/>
          <p:nvPr>
            <p:ph idx="1" type="subTitle"/>
          </p:nvPr>
        </p:nvSpPr>
        <p:spPr>
          <a:xfrm>
            <a:off x="467832" y="2054892"/>
            <a:ext cx="8479967" cy="163879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100"/>
              <a:buFont typeface="Arial"/>
              <a:buChar char="•"/>
            </a:pPr>
            <a:r>
              <a:rPr b="0" i="0" lang="en" sz="180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Researchers, analysts, and stakeholders in the real estate sector can utilize this dataset to understand market dynamics, assess property values, and make informed investment decisions.</a:t>
            </a:r>
            <a:endParaRPr/>
          </a:p>
          <a:p>
            <a:pPr indent="-10160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Char char="•"/>
            </a:pPr>
            <a:r>
              <a:rPr lang="en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We'll dive into the trends, challenges, and opportunities shaping the real estate landscape today and in the future.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n" sz="1800"/>
            </a:br>
            <a:endParaRPr sz="18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 txBox="1"/>
          <p:nvPr/>
        </p:nvSpPr>
        <p:spPr>
          <a:xfrm>
            <a:off x="2627651" y="785149"/>
            <a:ext cx="3888698" cy="5864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200" u="none" cap="none" strike="noStrike">
                <a:solidFill>
                  <a:schemeClr val="dk1"/>
                </a:solidFill>
              </a:rPr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"/>
          <p:cNvSpPr txBox="1"/>
          <p:nvPr>
            <p:ph idx="1" type="subTitle"/>
          </p:nvPr>
        </p:nvSpPr>
        <p:spPr>
          <a:xfrm>
            <a:off x="141429" y="1902225"/>
            <a:ext cx="8480100" cy="1638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Arial"/>
              <a:buChar char="•"/>
            </a:pPr>
            <a:r>
              <a:rPr lang="en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The primary objective of this project is to develop a predictive model that can accurately forecast real estate sales prices based on a comprehensive set of predictors.</a:t>
            </a:r>
            <a:endParaRPr/>
          </a:p>
          <a:p>
            <a:pPr indent="-10160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By leveraging advanced analytics techniques and machine learning algorithms, the model aims to provide actionable insights to stakeholders, enabling them to make informed decisions and optimize their real estate transactions.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2383531" y="689450"/>
            <a:ext cx="57753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200" u="none" cap="none" strike="noStrike">
                <a:solidFill>
                  <a:schemeClr val="dk1"/>
                </a:solidFill>
              </a:rPr>
              <a:t>PROBLEM STATEMENT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/>
          <p:nvPr>
            <p:ph idx="1" type="subTitle"/>
          </p:nvPr>
        </p:nvSpPr>
        <p:spPr>
          <a:xfrm>
            <a:off x="236734" y="858530"/>
            <a:ext cx="8479967" cy="163879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</a:pPr>
            <a:r>
              <a:rPr lang="en" sz="1800">
                <a:solidFill>
                  <a:schemeClr val="dk1"/>
                </a:solidFill>
              </a:rPr>
              <a:t>Data has 12 attributes and 1000 entries.</a:t>
            </a:r>
            <a:endParaRPr sz="1800"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</a:pPr>
            <a:r>
              <a:rPr lang="en" sz="1800">
                <a:solidFill>
                  <a:schemeClr val="dk1"/>
                </a:solidFill>
              </a:rPr>
              <a:t>Collected data contains integer, object and float-type data values.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 sz="1800"/>
              <a:t>Column Names</a:t>
            </a:r>
            <a:r>
              <a:rPr lang="en" sz="1800"/>
              <a:t> 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153" name="Google Shape;153;p5"/>
          <p:cNvSpPr txBox="1"/>
          <p:nvPr/>
        </p:nvSpPr>
        <p:spPr>
          <a:xfrm>
            <a:off x="1828800" y="136575"/>
            <a:ext cx="56985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2400" u="none" cap="none" strike="noStrike">
                <a:solidFill>
                  <a:schemeClr val="dk1"/>
                </a:solidFill>
              </a:rPr>
              <a:t>UNDERSTANDING THE DATA SET</a:t>
            </a:r>
            <a:endParaRPr/>
          </a:p>
        </p:txBody>
      </p:sp>
      <p:sp>
        <p:nvSpPr>
          <p:cNvPr id="154" name="Google Shape;154;p5"/>
          <p:cNvSpPr txBox="1"/>
          <p:nvPr/>
        </p:nvSpPr>
        <p:spPr>
          <a:xfrm>
            <a:off x="3582812" y="2253645"/>
            <a:ext cx="2626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Residential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Num_rooms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Num_bathrooms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Carpet_area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Property_rate_tax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7"/>
            </a:pPr>
            <a:r>
              <a:rPr i="0" lang="en" sz="1800" u="none" cap="none" strike="noStrike">
                <a:solidFill>
                  <a:schemeClr val="dk1"/>
                </a:solidFill>
              </a:rPr>
              <a:t>Face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236734" y="2285085"/>
            <a:ext cx="2943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Date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Year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Locality</a:t>
            </a:r>
            <a:endParaRPr i="0" sz="1800" u="none" cap="none" strike="noStrike">
              <a:solidFill>
                <a:schemeClr val="dk1"/>
              </a:solidFill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Estimated Price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Sales Price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0" lang="en" sz="1800" u="none" cap="none" strike="noStrike">
                <a:solidFill>
                  <a:schemeClr val="dk1"/>
                </a:solidFill>
              </a:rPr>
              <a:t>Property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rotWithShape="0" algn="t" dir="5400000" dist="17780">
              <a:srgbClr val="000000">
                <a:alpha val="4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6376316" y="4355264"/>
            <a:ext cx="1671320" cy="222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4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6"/>
          <p:cNvSpPr txBox="1"/>
          <p:nvPr/>
        </p:nvSpPr>
        <p:spPr>
          <a:xfrm>
            <a:off x="587942" y="482600"/>
            <a:ext cx="4538100" cy="24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Locality : 7 Cities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Waterbury, Norwalk, Bridgeport, Greenwich, Fairfield, West Hartford, Stamford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t/>
            </a:r>
            <a:endParaRPr i="0" sz="1584" u="none" cap="none" strike="noStrike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Property: 4 types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Single Family, Two Family, Three Family, Four Family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t/>
            </a:r>
            <a:endParaRPr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585682" y="2844579"/>
            <a:ext cx="63399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Residential: 4 types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Detached House, Duplex, Triplex, Fourplex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t/>
            </a:r>
            <a:endParaRPr i="0" sz="1584" u="none" cap="none" strike="noStrike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Face: 4 types</a:t>
            </a:r>
            <a:endParaRPr/>
          </a:p>
          <a:p>
            <a:pPr indent="0" lvl="0" marL="0" marR="0" rtl="0" algn="l">
              <a:spcBef>
                <a:spcPts val="594"/>
              </a:spcBef>
              <a:spcAft>
                <a:spcPts val="0"/>
              </a:spcAft>
              <a:buNone/>
            </a:pPr>
            <a:r>
              <a:rPr i="0" lang="en" sz="1584" u="none" cap="none" strike="noStrike">
                <a:solidFill>
                  <a:schemeClr val="dk1"/>
                </a:solidFill>
              </a:rPr>
              <a:t>North, South, East, West</a:t>
            </a:r>
            <a:endParaRPr i="0" sz="1600" u="none" cap="none" strike="noStrike">
              <a:solidFill>
                <a:schemeClr val="dk1"/>
              </a:solidFill>
            </a:endParaRPr>
          </a:p>
        </p:txBody>
      </p:sp>
      <p:pic>
        <p:nvPicPr>
          <p:cNvPr descr="Connecticut, political map with capital Hartford. State of Connecticut, CT,  southernmost state in New England region of northeastern United States of  America. Gray illustration, over white. Vector. Stock Vector | Adobe Stock" id="165" name="Google Shape;1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7039" y="482600"/>
            <a:ext cx="3351277" cy="417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/>
          <p:nvPr/>
        </p:nvSpPr>
        <p:spPr>
          <a:xfrm>
            <a:off x="2383513" y="689456"/>
            <a:ext cx="3888698" cy="5864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200" u="none" cap="none" strike="noStrike">
                <a:solidFill>
                  <a:schemeClr val="dk1"/>
                </a:solidFill>
              </a:rPr>
              <a:t>DATA </a:t>
            </a:r>
            <a:r>
              <a:rPr lang="en" sz="3200">
                <a:solidFill>
                  <a:schemeClr val="dk1"/>
                </a:solidFill>
              </a:rPr>
              <a:t>DESCRIPTION</a:t>
            </a:r>
            <a:endParaRPr/>
          </a:p>
        </p:txBody>
      </p:sp>
      <p:pic>
        <p:nvPicPr>
          <p:cNvPr id="171" name="Google Shape;171;p7"/>
          <p:cNvPicPr preferRelativeResize="0"/>
          <p:nvPr/>
        </p:nvPicPr>
        <p:blipFill rotWithShape="1">
          <a:blip r:embed="rId3">
            <a:alphaModFix/>
          </a:blip>
          <a:srcRect b="0" l="1208" r="8068" t="0"/>
          <a:stretch/>
        </p:blipFill>
        <p:spPr>
          <a:xfrm>
            <a:off x="350873" y="1518998"/>
            <a:ext cx="8346559" cy="312743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7"/>
          <p:cNvSpPr/>
          <p:nvPr/>
        </p:nvSpPr>
        <p:spPr>
          <a:xfrm>
            <a:off x="3136605" y="2211572"/>
            <a:ext cx="1010093" cy="360178"/>
          </a:xfrm>
          <a:prstGeom prst="rect">
            <a:avLst/>
          </a:prstGeom>
          <a:solidFill>
            <a:srgbClr val="4892DC">
              <a:alpha val="36862"/>
            </a:srgbClr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"/>
          <p:cNvSpPr/>
          <p:nvPr/>
        </p:nvSpPr>
        <p:spPr>
          <a:xfrm>
            <a:off x="4327862" y="3235841"/>
            <a:ext cx="1010093" cy="1006549"/>
          </a:xfrm>
          <a:prstGeom prst="rect">
            <a:avLst/>
          </a:prstGeom>
          <a:solidFill>
            <a:srgbClr val="4892DC">
              <a:alpha val="36862"/>
            </a:srgbClr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5502554" y="4231758"/>
            <a:ext cx="1010093" cy="360178"/>
          </a:xfrm>
          <a:prstGeom prst="rect">
            <a:avLst/>
          </a:prstGeom>
          <a:solidFill>
            <a:srgbClr val="4892DC">
              <a:alpha val="36862"/>
            </a:srgbClr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"/>
          <p:cNvSpPr txBox="1"/>
          <p:nvPr/>
        </p:nvSpPr>
        <p:spPr>
          <a:xfrm>
            <a:off x="5686368" y="3028935"/>
            <a:ext cx="23775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Observed the missing value percentage, fileterd numerical columns, imputed and fitted in the columns to transform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180" name="Google Shape;180;p8"/>
          <p:cNvSpPr txBox="1"/>
          <p:nvPr/>
        </p:nvSpPr>
        <p:spPr>
          <a:xfrm>
            <a:off x="379543" y="2468210"/>
            <a:ext cx="2678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checked value counts of the unique values of “Property”.</a:t>
            </a:r>
            <a:endParaRPr i="0" sz="1100" u="none" cap="none" strike="noStrike">
              <a:solidFill>
                <a:srgbClr val="434343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1788 “?” values are replaced with NaN(value mapping)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181" name="Google Shape;181;p8"/>
          <p:cNvSpPr txBox="1"/>
          <p:nvPr/>
        </p:nvSpPr>
        <p:spPr>
          <a:xfrm>
            <a:off x="6064968" y="1972609"/>
            <a:ext cx="17514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No duplicates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182" name="Google Shape;182;p8"/>
          <p:cNvSpPr txBox="1"/>
          <p:nvPr/>
        </p:nvSpPr>
        <p:spPr>
          <a:xfrm>
            <a:off x="1679342" y="3709985"/>
            <a:ext cx="2022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To bring features into similar scales, standardized the numerical columns to bring mean of 0 and standard deviation of 1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183" name="Google Shape;183;p8"/>
          <p:cNvSpPr txBox="1"/>
          <p:nvPr/>
        </p:nvSpPr>
        <p:spPr>
          <a:xfrm>
            <a:off x="1861148" y="1015548"/>
            <a:ext cx="1844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As the dataset has a 10 years of instances, we dropped the column”date”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184" name="Google Shape;184;p8"/>
          <p:cNvSpPr txBox="1"/>
          <p:nvPr/>
        </p:nvSpPr>
        <p:spPr>
          <a:xfrm>
            <a:off x="5546393" y="2715085"/>
            <a:ext cx="2517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4. Used Iterative Imputation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5" name="Google Shape;185;p8"/>
          <p:cNvSpPr txBox="1"/>
          <p:nvPr/>
        </p:nvSpPr>
        <p:spPr>
          <a:xfrm>
            <a:off x="899409" y="2060474"/>
            <a:ext cx="18618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3. Checked for the unique values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6" name="Google Shape;186;p8"/>
          <p:cNvSpPr txBox="1"/>
          <p:nvPr/>
        </p:nvSpPr>
        <p:spPr>
          <a:xfrm>
            <a:off x="5613793" y="1564285"/>
            <a:ext cx="2022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2. Checked for Duplicate Values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1779068" y="3381660"/>
            <a:ext cx="1680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5. Standardization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2013310" y="739310"/>
            <a:ext cx="1844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1. Dropped Column “Date”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3208398" y="970115"/>
            <a:ext cx="2223196" cy="2867711"/>
          </a:xfrm>
          <a:custGeom>
            <a:rect b="b" l="l" r="r" t="t"/>
            <a:pathLst>
              <a:path extrusionOk="0" h="178479" w="138366">
                <a:moveTo>
                  <a:pt x="65053" y="1"/>
                </a:moveTo>
                <a:lnTo>
                  <a:pt x="65053" y="35048"/>
                </a:lnTo>
                <a:cubicBezTo>
                  <a:pt x="65053" y="46401"/>
                  <a:pt x="74287" y="55635"/>
                  <a:pt x="85640" y="55635"/>
                </a:cubicBezTo>
                <a:lnTo>
                  <a:pt x="111253" y="55635"/>
                </a:lnTo>
                <a:cubicBezTo>
                  <a:pt x="115118" y="55635"/>
                  <a:pt x="118242" y="58790"/>
                  <a:pt x="118203" y="62655"/>
                </a:cubicBezTo>
                <a:cubicBezTo>
                  <a:pt x="118162" y="66450"/>
                  <a:pt x="115046" y="69535"/>
                  <a:pt x="111253" y="69535"/>
                </a:cubicBezTo>
                <a:lnTo>
                  <a:pt x="32647" y="69535"/>
                </a:lnTo>
                <a:cubicBezTo>
                  <a:pt x="14645" y="69535"/>
                  <a:pt x="1" y="84182"/>
                  <a:pt x="1" y="102181"/>
                </a:cubicBezTo>
                <a:cubicBezTo>
                  <a:pt x="1" y="120183"/>
                  <a:pt x="14647" y="134827"/>
                  <a:pt x="32647" y="134827"/>
                </a:cubicBezTo>
                <a:lnTo>
                  <a:pt x="107026" y="134827"/>
                </a:lnTo>
                <a:cubicBezTo>
                  <a:pt x="113814" y="134827"/>
                  <a:pt x="119335" y="140351"/>
                  <a:pt x="119335" y="147139"/>
                </a:cubicBezTo>
                <a:cubicBezTo>
                  <a:pt x="119335" y="153925"/>
                  <a:pt x="113814" y="159448"/>
                  <a:pt x="107026" y="159448"/>
                </a:cubicBezTo>
                <a:lnTo>
                  <a:pt x="65223" y="159448"/>
                </a:lnTo>
                <a:lnTo>
                  <a:pt x="65223" y="178479"/>
                </a:lnTo>
                <a:lnTo>
                  <a:pt x="107026" y="178479"/>
                </a:lnTo>
                <a:cubicBezTo>
                  <a:pt x="124308" y="178479"/>
                  <a:pt x="138365" y="164418"/>
                  <a:pt x="138365" y="147139"/>
                </a:cubicBezTo>
                <a:cubicBezTo>
                  <a:pt x="138365" y="129857"/>
                  <a:pt x="124308" y="115797"/>
                  <a:pt x="107026" y="115797"/>
                </a:cubicBezTo>
                <a:lnTo>
                  <a:pt x="32647" y="115797"/>
                </a:lnTo>
                <a:cubicBezTo>
                  <a:pt x="25136" y="115797"/>
                  <a:pt x="19029" y="109690"/>
                  <a:pt x="19029" y="102181"/>
                </a:cubicBezTo>
                <a:cubicBezTo>
                  <a:pt x="19029" y="94673"/>
                  <a:pt x="25138" y="88566"/>
                  <a:pt x="32647" y="88566"/>
                </a:cubicBezTo>
                <a:lnTo>
                  <a:pt x="111255" y="88566"/>
                </a:lnTo>
                <a:cubicBezTo>
                  <a:pt x="125436" y="88566"/>
                  <a:pt x="137090" y="77028"/>
                  <a:pt x="137234" y="62847"/>
                </a:cubicBezTo>
                <a:cubicBezTo>
                  <a:pt x="137301" y="55858"/>
                  <a:pt x="134632" y="49273"/>
                  <a:pt x="129715" y="44308"/>
                </a:cubicBezTo>
                <a:cubicBezTo>
                  <a:pt x="124799" y="39340"/>
                  <a:pt x="118242" y="36607"/>
                  <a:pt x="111255" y="36607"/>
                </a:cubicBezTo>
                <a:lnTo>
                  <a:pt x="85640" y="36607"/>
                </a:lnTo>
                <a:cubicBezTo>
                  <a:pt x="84781" y="36604"/>
                  <a:pt x="84084" y="35907"/>
                  <a:pt x="84084" y="35048"/>
                </a:cubicBezTo>
                <a:lnTo>
                  <a:pt x="84084" y="1"/>
                </a:lnTo>
                <a:close/>
              </a:path>
            </a:pathLst>
          </a:custGeom>
          <a:solidFill>
            <a:srgbClr val="ADD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8"/>
          <p:cNvSpPr/>
          <p:nvPr/>
        </p:nvSpPr>
        <p:spPr>
          <a:xfrm>
            <a:off x="4256369" y="3322735"/>
            <a:ext cx="1175225" cy="515092"/>
          </a:xfrm>
          <a:custGeom>
            <a:rect b="b" l="l" r="r" t="t"/>
            <a:pathLst>
              <a:path extrusionOk="0" h="32058" w="73143">
                <a:moveTo>
                  <a:pt x="54091" y="1"/>
                </a:moveTo>
                <a:cubicBezTo>
                  <a:pt x="54104" y="237"/>
                  <a:pt x="54112" y="476"/>
                  <a:pt x="54112" y="715"/>
                </a:cubicBezTo>
                <a:cubicBezTo>
                  <a:pt x="54112" y="7504"/>
                  <a:pt x="48591" y="13027"/>
                  <a:pt x="41803" y="13027"/>
                </a:cubicBezTo>
                <a:lnTo>
                  <a:pt x="0" y="13027"/>
                </a:lnTo>
                <a:lnTo>
                  <a:pt x="0" y="32058"/>
                </a:lnTo>
                <a:lnTo>
                  <a:pt x="41803" y="32058"/>
                </a:lnTo>
                <a:cubicBezTo>
                  <a:pt x="59085" y="32058"/>
                  <a:pt x="73142" y="17997"/>
                  <a:pt x="73142" y="715"/>
                </a:cubicBezTo>
                <a:cubicBezTo>
                  <a:pt x="73142" y="476"/>
                  <a:pt x="73129" y="240"/>
                  <a:pt x="73124" y="1"/>
                </a:cubicBez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8"/>
          <p:cNvSpPr/>
          <p:nvPr/>
        </p:nvSpPr>
        <p:spPr>
          <a:xfrm>
            <a:off x="3208366" y="2592081"/>
            <a:ext cx="2222939" cy="730670"/>
          </a:xfrm>
          <a:custGeom>
            <a:rect b="b" l="l" r="r" t="t"/>
            <a:pathLst>
              <a:path extrusionOk="0" h="45475" w="138350">
                <a:moveTo>
                  <a:pt x="34" y="0"/>
                </a:moveTo>
                <a:cubicBezTo>
                  <a:pt x="18" y="409"/>
                  <a:pt x="0" y="820"/>
                  <a:pt x="0" y="1234"/>
                </a:cubicBezTo>
                <a:cubicBezTo>
                  <a:pt x="0" y="19234"/>
                  <a:pt x="14647" y="33880"/>
                  <a:pt x="32646" y="33880"/>
                </a:cubicBezTo>
                <a:lnTo>
                  <a:pt x="107025" y="33880"/>
                </a:lnTo>
                <a:cubicBezTo>
                  <a:pt x="113574" y="33880"/>
                  <a:pt x="118943" y="39020"/>
                  <a:pt x="119313" y="45475"/>
                </a:cubicBezTo>
                <a:lnTo>
                  <a:pt x="138349" y="45475"/>
                </a:lnTo>
                <a:cubicBezTo>
                  <a:pt x="137966" y="28524"/>
                  <a:pt x="124068" y="14850"/>
                  <a:pt x="107025" y="14850"/>
                </a:cubicBezTo>
                <a:lnTo>
                  <a:pt x="32649" y="14850"/>
                </a:lnTo>
                <a:cubicBezTo>
                  <a:pt x="25140" y="14850"/>
                  <a:pt x="19031" y="8743"/>
                  <a:pt x="19031" y="1234"/>
                </a:cubicBezTo>
                <a:cubicBezTo>
                  <a:pt x="19031" y="818"/>
                  <a:pt x="19054" y="406"/>
                  <a:pt x="19090" y="0"/>
                </a:cubicBez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3208896" y="2087369"/>
            <a:ext cx="1439777" cy="504728"/>
          </a:xfrm>
          <a:custGeom>
            <a:rect b="b" l="l" r="r" t="t"/>
            <a:pathLst>
              <a:path extrusionOk="0" h="31413" w="89608">
                <a:moveTo>
                  <a:pt x="32616" y="0"/>
                </a:moveTo>
                <a:cubicBezTo>
                  <a:pt x="15028" y="0"/>
                  <a:pt x="654" y="13981"/>
                  <a:pt x="1" y="31410"/>
                </a:cubicBezTo>
                <a:lnTo>
                  <a:pt x="19057" y="31412"/>
                </a:lnTo>
                <a:cubicBezTo>
                  <a:pt x="19684" y="24480"/>
                  <a:pt x="25524" y="19031"/>
                  <a:pt x="32616" y="19031"/>
                </a:cubicBezTo>
                <a:lnTo>
                  <a:pt x="89607" y="19031"/>
                </a:lnTo>
                <a:lnTo>
                  <a:pt x="89607" y="0"/>
                </a:ln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4253589" y="1230987"/>
            <a:ext cx="1160893" cy="1162210"/>
          </a:xfrm>
          <a:custGeom>
            <a:rect b="b" l="l" r="r" t="t"/>
            <a:pathLst>
              <a:path extrusionOk="0" h="72333" w="72251">
                <a:moveTo>
                  <a:pt x="1" y="0"/>
                </a:moveTo>
                <a:lnTo>
                  <a:pt x="1" y="18812"/>
                </a:lnTo>
                <a:cubicBezTo>
                  <a:pt x="1" y="30165"/>
                  <a:pt x="9237" y="39399"/>
                  <a:pt x="20587" y="39399"/>
                </a:cubicBezTo>
                <a:lnTo>
                  <a:pt x="46203" y="39399"/>
                </a:lnTo>
                <a:cubicBezTo>
                  <a:pt x="50070" y="39399"/>
                  <a:pt x="53192" y="42554"/>
                  <a:pt x="53153" y="46421"/>
                </a:cubicBezTo>
                <a:cubicBezTo>
                  <a:pt x="53115" y="50214"/>
                  <a:pt x="49996" y="53302"/>
                  <a:pt x="46203" y="53302"/>
                </a:cubicBezTo>
                <a:lnTo>
                  <a:pt x="24588" y="53302"/>
                </a:lnTo>
                <a:lnTo>
                  <a:pt x="24588" y="72333"/>
                </a:lnTo>
                <a:lnTo>
                  <a:pt x="46203" y="72333"/>
                </a:lnTo>
                <a:cubicBezTo>
                  <a:pt x="60384" y="72333"/>
                  <a:pt x="72040" y="60792"/>
                  <a:pt x="72181" y="46611"/>
                </a:cubicBezTo>
                <a:cubicBezTo>
                  <a:pt x="72251" y="39622"/>
                  <a:pt x="69582" y="33040"/>
                  <a:pt x="64665" y="28072"/>
                </a:cubicBezTo>
                <a:cubicBezTo>
                  <a:pt x="59746" y="23107"/>
                  <a:pt x="53189" y="20371"/>
                  <a:pt x="46203" y="20371"/>
                </a:cubicBezTo>
                <a:lnTo>
                  <a:pt x="20590" y="20371"/>
                </a:lnTo>
                <a:cubicBezTo>
                  <a:pt x="19731" y="20371"/>
                  <a:pt x="19034" y="19674"/>
                  <a:pt x="19034" y="18815"/>
                </a:cubicBezTo>
                <a:lnTo>
                  <a:pt x="19034" y="0"/>
                </a:ln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3336022" y="974710"/>
            <a:ext cx="1967739" cy="2735283"/>
          </a:xfrm>
          <a:custGeom>
            <a:rect b="b" l="l" r="r" t="t"/>
            <a:pathLst>
              <a:path extrusionOk="0" h="170237" w="122467">
                <a:moveTo>
                  <a:pt x="66624" y="0"/>
                </a:moveTo>
                <a:cubicBezTo>
                  <a:pt x="65763" y="0"/>
                  <a:pt x="65066" y="697"/>
                  <a:pt x="65066" y="1559"/>
                </a:cubicBezTo>
                <a:lnTo>
                  <a:pt x="65066" y="8483"/>
                </a:lnTo>
                <a:cubicBezTo>
                  <a:pt x="65064" y="9345"/>
                  <a:pt x="65763" y="10041"/>
                  <a:pt x="66622" y="10041"/>
                </a:cubicBezTo>
                <a:lnTo>
                  <a:pt x="66624" y="10041"/>
                </a:lnTo>
                <a:cubicBezTo>
                  <a:pt x="67486" y="10041"/>
                  <a:pt x="68183" y="9345"/>
                  <a:pt x="68183" y="8483"/>
                </a:cubicBezTo>
                <a:lnTo>
                  <a:pt x="68183" y="1559"/>
                </a:lnTo>
                <a:cubicBezTo>
                  <a:pt x="68183" y="697"/>
                  <a:pt x="67486" y="0"/>
                  <a:pt x="66624" y="0"/>
                </a:cubicBezTo>
                <a:close/>
                <a:moveTo>
                  <a:pt x="66624" y="13850"/>
                </a:moveTo>
                <a:cubicBezTo>
                  <a:pt x="65763" y="13850"/>
                  <a:pt x="65066" y="14549"/>
                  <a:pt x="65066" y="15410"/>
                </a:cubicBezTo>
                <a:lnTo>
                  <a:pt x="65066" y="22335"/>
                </a:lnTo>
                <a:cubicBezTo>
                  <a:pt x="65064" y="23196"/>
                  <a:pt x="65760" y="23896"/>
                  <a:pt x="66622" y="23896"/>
                </a:cubicBezTo>
                <a:lnTo>
                  <a:pt x="66624" y="23893"/>
                </a:lnTo>
                <a:cubicBezTo>
                  <a:pt x="67486" y="23893"/>
                  <a:pt x="68183" y="23196"/>
                  <a:pt x="68183" y="22335"/>
                </a:cubicBezTo>
                <a:lnTo>
                  <a:pt x="68183" y="15410"/>
                </a:lnTo>
                <a:cubicBezTo>
                  <a:pt x="68183" y="14549"/>
                  <a:pt x="67486" y="13850"/>
                  <a:pt x="66624" y="13850"/>
                </a:cubicBezTo>
                <a:close/>
                <a:moveTo>
                  <a:pt x="66624" y="27701"/>
                </a:moveTo>
                <a:cubicBezTo>
                  <a:pt x="65763" y="27701"/>
                  <a:pt x="65066" y="28401"/>
                  <a:pt x="65066" y="29262"/>
                </a:cubicBezTo>
                <a:lnTo>
                  <a:pt x="65066" y="34765"/>
                </a:lnTo>
                <a:cubicBezTo>
                  <a:pt x="65066" y="35305"/>
                  <a:pt x="65100" y="35845"/>
                  <a:pt x="65169" y="36382"/>
                </a:cubicBezTo>
                <a:cubicBezTo>
                  <a:pt x="65267" y="37159"/>
                  <a:pt x="65928" y="37743"/>
                  <a:pt x="66712" y="37743"/>
                </a:cubicBezTo>
                <a:lnTo>
                  <a:pt x="66712" y="37740"/>
                </a:lnTo>
                <a:cubicBezTo>
                  <a:pt x="67653" y="37740"/>
                  <a:pt x="68378" y="36917"/>
                  <a:pt x="68260" y="35984"/>
                </a:cubicBezTo>
                <a:cubicBezTo>
                  <a:pt x="68208" y="35580"/>
                  <a:pt x="68183" y="35171"/>
                  <a:pt x="68183" y="34762"/>
                </a:cubicBezTo>
                <a:lnTo>
                  <a:pt x="68183" y="29262"/>
                </a:lnTo>
                <a:cubicBezTo>
                  <a:pt x="68183" y="28401"/>
                  <a:pt x="67486" y="27701"/>
                  <a:pt x="66624" y="27701"/>
                </a:cubicBezTo>
                <a:close/>
                <a:moveTo>
                  <a:pt x="69637" y="40797"/>
                </a:moveTo>
                <a:cubicBezTo>
                  <a:pt x="69255" y="40797"/>
                  <a:pt x="68872" y="40937"/>
                  <a:pt x="68571" y="41219"/>
                </a:cubicBezTo>
                <a:cubicBezTo>
                  <a:pt x="67951" y="41803"/>
                  <a:pt x="67913" y="42777"/>
                  <a:pt x="68489" y="43407"/>
                </a:cubicBezTo>
                <a:cubicBezTo>
                  <a:pt x="70304" y="45344"/>
                  <a:pt x="72685" y="46660"/>
                  <a:pt x="75290" y="47164"/>
                </a:cubicBezTo>
                <a:cubicBezTo>
                  <a:pt x="75387" y="47182"/>
                  <a:pt x="75486" y="47192"/>
                  <a:pt x="75586" y="47192"/>
                </a:cubicBezTo>
                <a:lnTo>
                  <a:pt x="75586" y="47192"/>
                </a:lnTo>
                <a:cubicBezTo>
                  <a:pt x="76391" y="47190"/>
                  <a:pt x="77062" y="46580"/>
                  <a:pt x="77136" y="45781"/>
                </a:cubicBezTo>
                <a:cubicBezTo>
                  <a:pt x="77213" y="44981"/>
                  <a:pt x="76668" y="44256"/>
                  <a:pt x="75881" y="44104"/>
                </a:cubicBezTo>
                <a:cubicBezTo>
                  <a:pt x="74896" y="43914"/>
                  <a:pt x="73950" y="43569"/>
                  <a:pt x="73073" y="43081"/>
                </a:cubicBezTo>
                <a:cubicBezTo>
                  <a:pt x="72215" y="42600"/>
                  <a:pt x="71433" y="41991"/>
                  <a:pt x="70759" y="41273"/>
                </a:cubicBezTo>
                <a:cubicBezTo>
                  <a:pt x="70454" y="40957"/>
                  <a:pt x="70046" y="40797"/>
                  <a:pt x="69637" y="40797"/>
                </a:cubicBezTo>
                <a:close/>
                <a:moveTo>
                  <a:pt x="75586" y="47192"/>
                </a:moveTo>
                <a:cubicBezTo>
                  <a:pt x="75586" y="47192"/>
                  <a:pt x="75586" y="47192"/>
                  <a:pt x="75586" y="47192"/>
                </a:cubicBezTo>
                <a:lnTo>
                  <a:pt x="75588" y="47192"/>
                </a:lnTo>
                <a:cubicBezTo>
                  <a:pt x="75587" y="47192"/>
                  <a:pt x="75587" y="47192"/>
                  <a:pt x="75586" y="47192"/>
                </a:cubicBezTo>
                <a:close/>
                <a:moveTo>
                  <a:pt x="82500" y="44276"/>
                </a:moveTo>
                <a:cubicBezTo>
                  <a:pt x="81639" y="44276"/>
                  <a:pt x="80942" y="44973"/>
                  <a:pt x="80942" y="45835"/>
                </a:cubicBezTo>
                <a:cubicBezTo>
                  <a:pt x="80942" y="46696"/>
                  <a:pt x="81639" y="47393"/>
                  <a:pt x="82500" y="47393"/>
                </a:cubicBezTo>
                <a:lnTo>
                  <a:pt x="89425" y="47393"/>
                </a:lnTo>
                <a:cubicBezTo>
                  <a:pt x="90286" y="47393"/>
                  <a:pt x="90983" y="46696"/>
                  <a:pt x="90983" y="45835"/>
                </a:cubicBezTo>
                <a:cubicBezTo>
                  <a:pt x="90983" y="44973"/>
                  <a:pt x="90286" y="44276"/>
                  <a:pt x="89425" y="44276"/>
                </a:cubicBezTo>
                <a:close/>
                <a:moveTo>
                  <a:pt x="96352" y="44276"/>
                </a:moveTo>
                <a:cubicBezTo>
                  <a:pt x="95490" y="44276"/>
                  <a:pt x="94794" y="44973"/>
                  <a:pt x="94794" y="45835"/>
                </a:cubicBezTo>
                <a:cubicBezTo>
                  <a:pt x="94794" y="46696"/>
                  <a:pt x="95490" y="47393"/>
                  <a:pt x="96352" y="47393"/>
                </a:cubicBezTo>
                <a:lnTo>
                  <a:pt x="103276" y="47393"/>
                </a:lnTo>
                <a:cubicBezTo>
                  <a:pt x="104138" y="47393"/>
                  <a:pt x="104837" y="46696"/>
                  <a:pt x="104837" y="45835"/>
                </a:cubicBezTo>
                <a:cubicBezTo>
                  <a:pt x="104837" y="44973"/>
                  <a:pt x="104138" y="44276"/>
                  <a:pt x="103276" y="44276"/>
                </a:cubicBezTo>
                <a:close/>
                <a:moveTo>
                  <a:pt x="110004" y="45692"/>
                </a:moveTo>
                <a:cubicBezTo>
                  <a:pt x="109408" y="45692"/>
                  <a:pt x="108838" y="46036"/>
                  <a:pt x="108579" y="46616"/>
                </a:cubicBezTo>
                <a:cubicBezTo>
                  <a:pt x="108229" y="47403"/>
                  <a:pt x="108584" y="48324"/>
                  <a:pt x="109371" y="48673"/>
                </a:cubicBezTo>
                <a:cubicBezTo>
                  <a:pt x="111284" y="49530"/>
                  <a:pt x="112999" y="50777"/>
                  <a:pt x="114400" y="52338"/>
                </a:cubicBezTo>
                <a:cubicBezTo>
                  <a:pt x="114695" y="52666"/>
                  <a:pt x="115117" y="52854"/>
                  <a:pt x="115558" y="52854"/>
                </a:cubicBezTo>
                <a:lnTo>
                  <a:pt x="115558" y="52854"/>
                </a:lnTo>
                <a:cubicBezTo>
                  <a:pt x="116175" y="52854"/>
                  <a:pt x="116730" y="52492"/>
                  <a:pt x="116982" y="51929"/>
                </a:cubicBezTo>
                <a:cubicBezTo>
                  <a:pt x="117231" y="51368"/>
                  <a:pt x="117128" y="50710"/>
                  <a:pt x="116717" y="50255"/>
                </a:cubicBezTo>
                <a:cubicBezTo>
                  <a:pt x="115022" y="48367"/>
                  <a:pt x="112952" y="46861"/>
                  <a:pt x="110638" y="45827"/>
                </a:cubicBezTo>
                <a:cubicBezTo>
                  <a:pt x="110432" y="45735"/>
                  <a:pt x="110216" y="45692"/>
                  <a:pt x="110004" y="45692"/>
                </a:cubicBezTo>
                <a:close/>
                <a:moveTo>
                  <a:pt x="115558" y="52854"/>
                </a:moveTo>
                <a:cubicBezTo>
                  <a:pt x="115558" y="52854"/>
                  <a:pt x="115558" y="52854"/>
                  <a:pt x="115557" y="52854"/>
                </a:cubicBezTo>
                <a:lnTo>
                  <a:pt x="115560" y="52854"/>
                </a:lnTo>
                <a:cubicBezTo>
                  <a:pt x="115559" y="52854"/>
                  <a:pt x="115559" y="52854"/>
                  <a:pt x="115558" y="52854"/>
                </a:cubicBezTo>
                <a:close/>
                <a:moveTo>
                  <a:pt x="118985" y="55696"/>
                </a:moveTo>
                <a:cubicBezTo>
                  <a:pt x="118827" y="55696"/>
                  <a:pt x="118667" y="55720"/>
                  <a:pt x="118509" y="55770"/>
                </a:cubicBezTo>
                <a:cubicBezTo>
                  <a:pt x="117689" y="56035"/>
                  <a:pt x="117239" y="56912"/>
                  <a:pt x="117501" y="57732"/>
                </a:cubicBezTo>
                <a:cubicBezTo>
                  <a:pt x="117974" y="59208"/>
                  <a:pt x="118216" y="60746"/>
                  <a:pt x="118213" y="62297"/>
                </a:cubicBezTo>
                <a:lnTo>
                  <a:pt x="118213" y="62448"/>
                </a:lnTo>
                <a:cubicBezTo>
                  <a:pt x="118211" y="62942"/>
                  <a:pt x="118180" y="63438"/>
                  <a:pt x="118129" y="63924"/>
                </a:cubicBezTo>
                <a:cubicBezTo>
                  <a:pt x="118036" y="64780"/>
                  <a:pt x="118653" y="65549"/>
                  <a:pt x="119509" y="65642"/>
                </a:cubicBezTo>
                <a:cubicBezTo>
                  <a:pt x="119566" y="65650"/>
                  <a:pt x="119622" y="65652"/>
                  <a:pt x="119679" y="65652"/>
                </a:cubicBezTo>
                <a:cubicBezTo>
                  <a:pt x="120474" y="65650"/>
                  <a:pt x="121140" y="65050"/>
                  <a:pt x="121227" y="64261"/>
                </a:cubicBezTo>
                <a:cubicBezTo>
                  <a:pt x="121289" y="63675"/>
                  <a:pt x="121325" y="63076"/>
                  <a:pt x="121330" y="62482"/>
                </a:cubicBezTo>
                <a:lnTo>
                  <a:pt x="121330" y="62474"/>
                </a:lnTo>
                <a:lnTo>
                  <a:pt x="121330" y="62297"/>
                </a:lnTo>
                <a:cubicBezTo>
                  <a:pt x="121332" y="60425"/>
                  <a:pt x="121042" y="58560"/>
                  <a:pt x="120468" y="56778"/>
                </a:cubicBezTo>
                <a:cubicBezTo>
                  <a:pt x="120257" y="56116"/>
                  <a:pt x="119643" y="55696"/>
                  <a:pt x="118985" y="55696"/>
                </a:cubicBezTo>
                <a:close/>
                <a:moveTo>
                  <a:pt x="117523" y="69061"/>
                </a:moveTo>
                <a:cubicBezTo>
                  <a:pt x="116988" y="69061"/>
                  <a:pt x="116467" y="69337"/>
                  <a:pt x="116177" y="69831"/>
                </a:cubicBezTo>
                <a:cubicBezTo>
                  <a:pt x="115115" y="71641"/>
                  <a:pt x="113685" y="73207"/>
                  <a:pt x="111980" y="74428"/>
                </a:cubicBezTo>
                <a:cubicBezTo>
                  <a:pt x="111428" y="74822"/>
                  <a:pt x="111196" y="75526"/>
                  <a:pt x="111402" y="76172"/>
                </a:cubicBezTo>
                <a:cubicBezTo>
                  <a:pt x="111610" y="76817"/>
                  <a:pt x="112209" y="77254"/>
                  <a:pt x="112888" y="77254"/>
                </a:cubicBezTo>
                <a:cubicBezTo>
                  <a:pt x="113212" y="77254"/>
                  <a:pt x="113531" y="77151"/>
                  <a:pt x="113793" y="76964"/>
                </a:cubicBezTo>
                <a:cubicBezTo>
                  <a:pt x="115855" y="75488"/>
                  <a:pt x="117583" y="73595"/>
                  <a:pt x="118867" y="71409"/>
                </a:cubicBezTo>
                <a:cubicBezTo>
                  <a:pt x="119301" y="70666"/>
                  <a:pt x="119052" y="69710"/>
                  <a:pt x="118309" y="69275"/>
                </a:cubicBezTo>
                <a:cubicBezTo>
                  <a:pt x="118062" y="69130"/>
                  <a:pt x="117791" y="69061"/>
                  <a:pt x="117523" y="69061"/>
                </a:cubicBezTo>
                <a:close/>
                <a:moveTo>
                  <a:pt x="30422" y="77205"/>
                </a:moveTo>
                <a:cubicBezTo>
                  <a:pt x="29561" y="77205"/>
                  <a:pt x="28862" y="77902"/>
                  <a:pt x="28862" y="78763"/>
                </a:cubicBezTo>
                <a:cubicBezTo>
                  <a:pt x="28862" y="79625"/>
                  <a:pt x="29561" y="80324"/>
                  <a:pt x="30422" y="80324"/>
                </a:cubicBezTo>
                <a:lnTo>
                  <a:pt x="37347" y="80324"/>
                </a:lnTo>
                <a:cubicBezTo>
                  <a:pt x="38208" y="80324"/>
                  <a:pt x="38905" y="79625"/>
                  <a:pt x="38905" y="78763"/>
                </a:cubicBezTo>
                <a:cubicBezTo>
                  <a:pt x="38905" y="77902"/>
                  <a:pt x="38208" y="77205"/>
                  <a:pt x="37347" y="77205"/>
                </a:cubicBezTo>
                <a:close/>
                <a:moveTo>
                  <a:pt x="44274" y="77205"/>
                </a:moveTo>
                <a:cubicBezTo>
                  <a:pt x="43413" y="77205"/>
                  <a:pt x="42716" y="77902"/>
                  <a:pt x="42716" y="78763"/>
                </a:cubicBezTo>
                <a:cubicBezTo>
                  <a:pt x="42716" y="79625"/>
                  <a:pt x="43413" y="80324"/>
                  <a:pt x="44274" y="80324"/>
                </a:cubicBezTo>
                <a:lnTo>
                  <a:pt x="51199" y="80324"/>
                </a:lnTo>
                <a:cubicBezTo>
                  <a:pt x="52060" y="80324"/>
                  <a:pt x="52757" y="79625"/>
                  <a:pt x="52757" y="78763"/>
                </a:cubicBezTo>
                <a:cubicBezTo>
                  <a:pt x="52757" y="77902"/>
                  <a:pt x="52060" y="77205"/>
                  <a:pt x="51199" y="77205"/>
                </a:cubicBezTo>
                <a:close/>
                <a:moveTo>
                  <a:pt x="58126" y="77205"/>
                </a:moveTo>
                <a:cubicBezTo>
                  <a:pt x="57265" y="77205"/>
                  <a:pt x="56568" y="77902"/>
                  <a:pt x="56568" y="78763"/>
                </a:cubicBezTo>
                <a:cubicBezTo>
                  <a:pt x="56568" y="79625"/>
                  <a:pt x="57265" y="80324"/>
                  <a:pt x="58126" y="80324"/>
                </a:cubicBezTo>
                <a:lnTo>
                  <a:pt x="65051" y="80324"/>
                </a:lnTo>
                <a:cubicBezTo>
                  <a:pt x="65912" y="80324"/>
                  <a:pt x="66609" y="79625"/>
                  <a:pt x="66609" y="78763"/>
                </a:cubicBezTo>
                <a:cubicBezTo>
                  <a:pt x="66609" y="77902"/>
                  <a:pt x="65912" y="77205"/>
                  <a:pt x="65051" y="77205"/>
                </a:cubicBezTo>
                <a:close/>
                <a:moveTo>
                  <a:pt x="71978" y="77205"/>
                </a:moveTo>
                <a:cubicBezTo>
                  <a:pt x="71117" y="77205"/>
                  <a:pt x="70420" y="77902"/>
                  <a:pt x="70420" y="78763"/>
                </a:cubicBezTo>
                <a:cubicBezTo>
                  <a:pt x="70420" y="79625"/>
                  <a:pt x="71117" y="80324"/>
                  <a:pt x="71978" y="80324"/>
                </a:cubicBezTo>
                <a:lnTo>
                  <a:pt x="78903" y="80324"/>
                </a:lnTo>
                <a:cubicBezTo>
                  <a:pt x="79764" y="80324"/>
                  <a:pt x="80463" y="79625"/>
                  <a:pt x="80463" y="78763"/>
                </a:cubicBezTo>
                <a:cubicBezTo>
                  <a:pt x="80463" y="77902"/>
                  <a:pt x="79764" y="77205"/>
                  <a:pt x="78903" y="77205"/>
                </a:cubicBezTo>
                <a:close/>
                <a:moveTo>
                  <a:pt x="85830" y="77205"/>
                </a:moveTo>
                <a:cubicBezTo>
                  <a:pt x="84968" y="77205"/>
                  <a:pt x="84269" y="77902"/>
                  <a:pt x="84269" y="78763"/>
                </a:cubicBezTo>
                <a:cubicBezTo>
                  <a:pt x="84269" y="79625"/>
                  <a:pt x="84968" y="80324"/>
                  <a:pt x="85830" y="80324"/>
                </a:cubicBezTo>
                <a:lnTo>
                  <a:pt x="92754" y="80324"/>
                </a:lnTo>
                <a:cubicBezTo>
                  <a:pt x="93616" y="80324"/>
                  <a:pt x="94313" y="79625"/>
                  <a:pt x="94313" y="78763"/>
                </a:cubicBezTo>
                <a:cubicBezTo>
                  <a:pt x="94313" y="77902"/>
                  <a:pt x="93616" y="77205"/>
                  <a:pt x="92754" y="77205"/>
                </a:cubicBezTo>
                <a:close/>
                <a:moveTo>
                  <a:pt x="106629" y="76869"/>
                </a:moveTo>
                <a:cubicBezTo>
                  <a:pt x="106513" y="76869"/>
                  <a:pt x="106395" y="76882"/>
                  <a:pt x="106277" y="76910"/>
                </a:cubicBezTo>
                <a:cubicBezTo>
                  <a:pt x="105300" y="77108"/>
                  <a:pt x="104305" y="77205"/>
                  <a:pt x="103310" y="77205"/>
                </a:cubicBezTo>
                <a:lnTo>
                  <a:pt x="99682" y="77205"/>
                </a:lnTo>
                <a:cubicBezTo>
                  <a:pt x="98820" y="77205"/>
                  <a:pt x="98123" y="77902"/>
                  <a:pt x="98123" y="78763"/>
                </a:cubicBezTo>
                <a:cubicBezTo>
                  <a:pt x="98123" y="79625"/>
                  <a:pt x="98820" y="80324"/>
                  <a:pt x="99682" y="80324"/>
                </a:cubicBezTo>
                <a:lnTo>
                  <a:pt x="103310" y="80324"/>
                </a:lnTo>
                <a:cubicBezTo>
                  <a:pt x="104513" y="80322"/>
                  <a:pt x="105714" y="80203"/>
                  <a:pt x="106894" y="79964"/>
                </a:cubicBezTo>
                <a:cubicBezTo>
                  <a:pt x="107758" y="79815"/>
                  <a:pt x="108332" y="78979"/>
                  <a:pt x="108157" y="78121"/>
                </a:cubicBezTo>
                <a:cubicBezTo>
                  <a:pt x="108006" y="77378"/>
                  <a:pt x="107353" y="76869"/>
                  <a:pt x="106629" y="76869"/>
                </a:cubicBezTo>
                <a:close/>
                <a:moveTo>
                  <a:pt x="23501" y="77239"/>
                </a:moveTo>
                <a:cubicBezTo>
                  <a:pt x="23472" y="77239"/>
                  <a:pt x="23444" y="77240"/>
                  <a:pt x="23415" y="77241"/>
                </a:cubicBezTo>
                <a:cubicBezTo>
                  <a:pt x="20952" y="77365"/>
                  <a:pt x="18520" y="77861"/>
                  <a:pt x="16200" y="78709"/>
                </a:cubicBezTo>
                <a:cubicBezTo>
                  <a:pt x="15493" y="78972"/>
                  <a:pt x="15071" y="79702"/>
                  <a:pt x="15205" y="80445"/>
                </a:cubicBezTo>
                <a:cubicBezTo>
                  <a:pt x="15336" y="81188"/>
                  <a:pt x="15982" y="81731"/>
                  <a:pt x="16738" y="81731"/>
                </a:cubicBezTo>
                <a:cubicBezTo>
                  <a:pt x="16920" y="81731"/>
                  <a:pt x="17103" y="81700"/>
                  <a:pt x="17275" y="81636"/>
                </a:cubicBezTo>
                <a:cubicBezTo>
                  <a:pt x="19299" y="80895"/>
                  <a:pt x="21423" y="80461"/>
                  <a:pt x="23577" y="80353"/>
                </a:cubicBezTo>
                <a:cubicBezTo>
                  <a:pt x="24436" y="80309"/>
                  <a:pt x="25097" y="79576"/>
                  <a:pt x="25053" y="78717"/>
                </a:cubicBezTo>
                <a:cubicBezTo>
                  <a:pt x="25009" y="77884"/>
                  <a:pt x="24324" y="77239"/>
                  <a:pt x="23501" y="77239"/>
                </a:cubicBezTo>
                <a:close/>
                <a:moveTo>
                  <a:pt x="10673" y="81945"/>
                </a:moveTo>
                <a:cubicBezTo>
                  <a:pt x="10350" y="81945"/>
                  <a:pt x="10023" y="82045"/>
                  <a:pt x="9744" y="82253"/>
                </a:cubicBezTo>
                <a:cubicBezTo>
                  <a:pt x="7782" y="83747"/>
                  <a:pt x="6054" y="85529"/>
                  <a:pt x="4616" y="87534"/>
                </a:cubicBezTo>
                <a:cubicBezTo>
                  <a:pt x="4277" y="88010"/>
                  <a:pt x="4231" y="88635"/>
                  <a:pt x="4498" y="89154"/>
                </a:cubicBezTo>
                <a:cubicBezTo>
                  <a:pt x="4765" y="89674"/>
                  <a:pt x="5300" y="90000"/>
                  <a:pt x="5884" y="90000"/>
                </a:cubicBezTo>
                <a:cubicBezTo>
                  <a:pt x="6385" y="90000"/>
                  <a:pt x="6859" y="89759"/>
                  <a:pt x="7152" y="89350"/>
                </a:cubicBezTo>
                <a:cubicBezTo>
                  <a:pt x="8406" y="87596"/>
                  <a:pt x="9918" y="86038"/>
                  <a:pt x="11634" y="84732"/>
                </a:cubicBezTo>
                <a:cubicBezTo>
                  <a:pt x="12305" y="84204"/>
                  <a:pt x="12428" y="83238"/>
                  <a:pt x="11911" y="82559"/>
                </a:cubicBezTo>
                <a:cubicBezTo>
                  <a:pt x="11605" y="82157"/>
                  <a:pt x="11142" y="81945"/>
                  <a:pt x="10673" y="81945"/>
                </a:cubicBezTo>
                <a:close/>
                <a:moveTo>
                  <a:pt x="2753" y="93021"/>
                </a:moveTo>
                <a:cubicBezTo>
                  <a:pt x="2097" y="93021"/>
                  <a:pt x="1488" y="93438"/>
                  <a:pt x="1274" y="94096"/>
                </a:cubicBezTo>
                <a:cubicBezTo>
                  <a:pt x="494" y="96439"/>
                  <a:pt x="70" y="98884"/>
                  <a:pt x="19" y="101350"/>
                </a:cubicBezTo>
                <a:cubicBezTo>
                  <a:pt x="1" y="102212"/>
                  <a:pt x="682" y="102924"/>
                  <a:pt x="1544" y="102944"/>
                </a:cubicBezTo>
                <a:lnTo>
                  <a:pt x="1577" y="102944"/>
                </a:lnTo>
                <a:cubicBezTo>
                  <a:pt x="2426" y="102944"/>
                  <a:pt x="3117" y="102266"/>
                  <a:pt x="3138" y="101420"/>
                </a:cubicBezTo>
                <a:cubicBezTo>
                  <a:pt x="3182" y="99262"/>
                  <a:pt x="3549" y="97126"/>
                  <a:pt x="4231" y="95079"/>
                </a:cubicBezTo>
                <a:cubicBezTo>
                  <a:pt x="4506" y="94261"/>
                  <a:pt x="4066" y="93374"/>
                  <a:pt x="3246" y="93101"/>
                </a:cubicBezTo>
                <a:cubicBezTo>
                  <a:pt x="3082" y="93047"/>
                  <a:pt x="2916" y="93021"/>
                  <a:pt x="2753" y="93021"/>
                </a:cubicBezTo>
                <a:close/>
                <a:moveTo>
                  <a:pt x="2450" y="106669"/>
                </a:moveTo>
                <a:cubicBezTo>
                  <a:pt x="2309" y="106669"/>
                  <a:pt x="2165" y="106689"/>
                  <a:pt x="2022" y="106730"/>
                </a:cubicBezTo>
                <a:cubicBezTo>
                  <a:pt x="1194" y="106964"/>
                  <a:pt x="713" y="107825"/>
                  <a:pt x="950" y="108653"/>
                </a:cubicBezTo>
                <a:cubicBezTo>
                  <a:pt x="1623" y="111029"/>
                  <a:pt x="2654" y="113289"/>
                  <a:pt x="4002" y="115356"/>
                </a:cubicBezTo>
                <a:cubicBezTo>
                  <a:pt x="4288" y="115797"/>
                  <a:pt x="4779" y="116064"/>
                  <a:pt x="5303" y="116064"/>
                </a:cubicBezTo>
                <a:cubicBezTo>
                  <a:pt x="5306" y="116064"/>
                  <a:pt x="5308" y="116064"/>
                  <a:pt x="5311" y="116064"/>
                </a:cubicBezTo>
                <a:lnTo>
                  <a:pt x="5311" y="116064"/>
                </a:lnTo>
                <a:lnTo>
                  <a:pt x="5308" y="116066"/>
                </a:lnTo>
                <a:cubicBezTo>
                  <a:pt x="5881" y="116066"/>
                  <a:pt x="6406" y="115752"/>
                  <a:pt x="6679" y="115248"/>
                </a:cubicBezTo>
                <a:cubicBezTo>
                  <a:pt x="6951" y="114747"/>
                  <a:pt x="6925" y="114135"/>
                  <a:pt x="6612" y="113657"/>
                </a:cubicBezTo>
                <a:cubicBezTo>
                  <a:pt x="5434" y="111849"/>
                  <a:pt x="4537" y="109877"/>
                  <a:pt x="3948" y="107802"/>
                </a:cubicBezTo>
                <a:cubicBezTo>
                  <a:pt x="3752" y="107117"/>
                  <a:pt x="3128" y="106669"/>
                  <a:pt x="2450" y="106669"/>
                </a:cubicBezTo>
                <a:close/>
                <a:moveTo>
                  <a:pt x="9885" y="118104"/>
                </a:moveTo>
                <a:cubicBezTo>
                  <a:pt x="9439" y="118104"/>
                  <a:pt x="8997" y="118294"/>
                  <a:pt x="8689" y="118663"/>
                </a:cubicBezTo>
                <a:cubicBezTo>
                  <a:pt x="8137" y="119324"/>
                  <a:pt x="8226" y="120306"/>
                  <a:pt x="8887" y="120859"/>
                </a:cubicBezTo>
                <a:cubicBezTo>
                  <a:pt x="10782" y="122440"/>
                  <a:pt x="12901" y="123731"/>
                  <a:pt x="15179" y="124683"/>
                </a:cubicBezTo>
                <a:cubicBezTo>
                  <a:pt x="15370" y="124762"/>
                  <a:pt x="15575" y="124804"/>
                  <a:pt x="15781" y="124804"/>
                </a:cubicBezTo>
                <a:cubicBezTo>
                  <a:pt x="15783" y="124804"/>
                  <a:pt x="15785" y="124804"/>
                  <a:pt x="15787" y="124804"/>
                </a:cubicBezTo>
                <a:cubicBezTo>
                  <a:pt x="16527" y="124804"/>
                  <a:pt x="17162" y="124280"/>
                  <a:pt x="17309" y="123554"/>
                </a:cubicBezTo>
                <a:cubicBezTo>
                  <a:pt x="17455" y="122824"/>
                  <a:pt x="17067" y="122093"/>
                  <a:pt x="16383" y="121808"/>
                </a:cubicBezTo>
                <a:cubicBezTo>
                  <a:pt x="14393" y="120975"/>
                  <a:pt x="12539" y="119849"/>
                  <a:pt x="10883" y="118465"/>
                </a:cubicBezTo>
                <a:cubicBezTo>
                  <a:pt x="10591" y="118222"/>
                  <a:pt x="10237" y="118104"/>
                  <a:pt x="9885" y="118104"/>
                </a:cubicBezTo>
                <a:close/>
                <a:moveTo>
                  <a:pt x="22476" y="123362"/>
                </a:moveTo>
                <a:cubicBezTo>
                  <a:pt x="21682" y="123362"/>
                  <a:pt x="21004" y="123967"/>
                  <a:pt x="20926" y="124773"/>
                </a:cubicBezTo>
                <a:cubicBezTo>
                  <a:pt x="20844" y="125629"/>
                  <a:pt x="21474" y="126390"/>
                  <a:pt x="22330" y="126472"/>
                </a:cubicBezTo>
                <a:cubicBezTo>
                  <a:pt x="23112" y="126547"/>
                  <a:pt x="23912" y="126586"/>
                  <a:pt x="24704" y="126586"/>
                </a:cubicBezTo>
                <a:lnTo>
                  <a:pt x="29399" y="126586"/>
                </a:lnTo>
                <a:cubicBezTo>
                  <a:pt x="30260" y="126586"/>
                  <a:pt x="30957" y="125889"/>
                  <a:pt x="30957" y="125027"/>
                </a:cubicBezTo>
                <a:cubicBezTo>
                  <a:pt x="30957" y="124166"/>
                  <a:pt x="30260" y="123469"/>
                  <a:pt x="29399" y="123469"/>
                </a:cubicBezTo>
                <a:lnTo>
                  <a:pt x="24704" y="123469"/>
                </a:lnTo>
                <a:cubicBezTo>
                  <a:pt x="24009" y="123469"/>
                  <a:pt x="23310" y="123433"/>
                  <a:pt x="22626" y="123369"/>
                </a:cubicBezTo>
                <a:cubicBezTo>
                  <a:pt x="22576" y="123364"/>
                  <a:pt x="22525" y="123362"/>
                  <a:pt x="22476" y="123362"/>
                </a:cubicBezTo>
                <a:close/>
                <a:moveTo>
                  <a:pt x="36326" y="123466"/>
                </a:moveTo>
                <a:cubicBezTo>
                  <a:pt x="35465" y="123466"/>
                  <a:pt x="34768" y="124166"/>
                  <a:pt x="34768" y="125025"/>
                </a:cubicBezTo>
                <a:cubicBezTo>
                  <a:pt x="34768" y="125886"/>
                  <a:pt x="35465" y="126586"/>
                  <a:pt x="36326" y="126586"/>
                </a:cubicBezTo>
                <a:lnTo>
                  <a:pt x="43251" y="126586"/>
                </a:lnTo>
                <a:cubicBezTo>
                  <a:pt x="44112" y="126586"/>
                  <a:pt x="44809" y="125886"/>
                  <a:pt x="44809" y="125025"/>
                </a:cubicBezTo>
                <a:cubicBezTo>
                  <a:pt x="44809" y="124166"/>
                  <a:pt x="44112" y="123466"/>
                  <a:pt x="43251" y="123466"/>
                </a:cubicBezTo>
                <a:close/>
                <a:moveTo>
                  <a:pt x="50178" y="123466"/>
                </a:moveTo>
                <a:cubicBezTo>
                  <a:pt x="49317" y="123466"/>
                  <a:pt x="48620" y="124166"/>
                  <a:pt x="48620" y="125025"/>
                </a:cubicBezTo>
                <a:cubicBezTo>
                  <a:pt x="48620" y="125886"/>
                  <a:pt x="49317" y="126586"/>
                  <a:pt x="50178" y="126586"/>
                </a:cubicBezTo>
                <a:lnTo>
                  <a:pt x="57103" y="126586"/>
                </a:lnTo>
                <a:cubicBezTo>
                  <a:pt x="57964" y="126586"/>
                  <a:pt x="58661" y="125886"/>
                  <a:pt x="58661" y="125025"/>
                </a:cubicBezTo>
                <a:cubicBezTo>
                  <a:pt x="58661" y="124166"/>
                  <a:pt x="57964" y="123466"/>
                  <a:pt x="57103" y="123466"/>
                </a:cubicBezTo>
                <a:close/>
                <a:moveTo>
                  <a:pt x="64030" y="123466"/>
                </a:moveTo>
                <a:cubicBezTo>
                  <a:pt x="63169" y="123466"/>
                  <a:pt x="62472" y="124166"/>
                  <a:pt x="62472" y="125025"/>
                </a:cubicBezTo>
                <a:cubicBezTo>
                  <a:pt x="62472" y="125886"/>
                  <a:pt x="63169" y="126586"/>
                  <a:pt x="64030" y="126586"/>
                </a:cubicBezTo>
                <a:lnTo>
                  <a:pt x="70955" y="126586"/>
                </a:lnTo>
                <a:cubicBezTo>
                  <a:pt x="71816" y="126586"/>
                  <a:pt x="72515" y="125886"/>
                  <a:pt x="72515" y="125025"/>
                </a:cubicBezTo>
                <a:cubicBezTo>
                  <a:pt x="72515" y="124166"/>
                  <a:pt x="71816" y="123466"/>
                  <a:pt x="70955" y="123466"/>
                </a:cubicBezTo>
                <a:close/>
                <a:moveTo>
                  <a:pt x="77882" y="123466"/>
                </a:moveTo>
                <a:cubicBezTo>
                  <a:pt x="77020" y="123466"/>
                  <a:pt x="76324" y="124166"/>
                  <a:pt x="76324" y="125025"/>
                </a:cubicBezTo>
                <a:cubicBezTo>
                  <a:pt x="76324" y="125886"/>
                  <a:pt x="77020" y="126586"/>
                  <a:pt x="77882" y="126586"/>
                </a:cubicBezTo>
                <a:lnTo>
                  <a:pt x="84806" y="126586"/>
                </a:lnTo>
                <a:cubicBezTo>
                  <a:pt x="85668" y="126586"/>
                  <a:pt x="86367" y="125886"/>
                  <a:pt x="86367" y="125025"/>
                </a:cubicBezTo>
                <a:cubicBezTo>
                  <a:pt x="86367" y="124166"/>
                  <a:pt x="85668" y="123466"/>
                  <a:pt x="84806" y="123466"/>
                </a:cubicBezTo>
                <a:close/>
                <a:moveTo>
                  <a:pt x="91734" y="123466"/>
                </a:moveTo>
                <a:cubicBezTo>
                  <a:pt x="90872" y="123466"/>
                  <a:pt x="90175" y="124166"/>
                  <a:pt x="90175" y="125025"/>
                </a:cubicBezTo>
                <a:cubicBezTo>
                  <a:pt x="90175" y="125886"/>
                  <a:pt x="90872" y="126586"/>
                  <a:pt x="91734" y="126586"/>
                </a:cubicBezTo>
                <a:lnTo>
                  <a:pt x="98661" y="126586"/>
                </a:lnTo>
                <a:cubicBezTo>
                  <a:pt x="99520" y="126586"/>
                  <a:pt x="100219" y="125886"/>
                  <a:pt x="100219" y="125025"/>
                </a:cubicBezTo>
                <a:cubicBezTo>
                  <a:pt x="100219" y="124166"/>
                  <a:pt x="99520" y="123466"/>
                  <a:pt x="98661" y="123466"/>
                </a:cubicBezTo>
                <a:close/>
                <a:moveTo>
                  <a:pt x="105479" y="124421"/>
                </a:moveTo>
                <a:cubicBezTo>
                  <a:pt x="104813" y="124421"/>
                  <a:pt x="104195" y="124851"/>
                  <a:pt x="103989" y="125524"/>
                </a:cubicBezTo>
                <a:cubicBezTo>
                  <a:pt x="103737" y="126349"/>
                  <a:pt x="104205" y="127223"/>
                  <a:pt x="105030" y="127470"/>
                </a:cubicBezTo>
                <a:cubicBezTo>
                  <a:pt x="107085" y="128100"/>
                  <a:pt x="109023" y="129054"/>
                  <a:pt x="110774" y="130296"/>
                </a:cubicBezTo>
                <a:cubicBezTo>
                  <a:pt x="111037" y="130484"/>
                  <a:pt x="111353" y="130584"/>
                  <a:pt x="111674" y="130584"/>
                </a:cubicBezTo>
                <a:cubicBezTo>
                  <a:pt x="112353" y="130581"/>
                  <a:pt x="112955" y="130144"/>
                  <a:pt x="113161" y="129496"/>
                </a:cubicBezTo>
                <a:cubicBezTo>
                  <a:pt x="113366" y="128851"/>
                  <a:pt x="113130" y="128144"/>
                  <a:pt x="112574" y="127753"/>
                </a:cubicBezTo>
                <a:cubicBezTo>
                  <a:pt x="110553" y="126318"/>
                  <a:pt x="108314" y="125218"/>
                  <a:pt x="105945" y="124492"/>
                </a:cubicBezTo>
                <a:cubicBezTo>
                  <a:pt x="105790" y="124444"/>
                  <a:pt x="105634" y="124421"/>
                  <a:pt x="105479" y="124421"/>
                </a:cubicBezTo>
                <a:close/>
                <a:moveTo>
                  <a:pt x="116605" y="132284"/>
                </a:moveTo>
                <a:cubicBezTo>
                  <a:pt x="116282" y="132284"/>
                  <a:pt x="115955" y="132384"/>
                  <a:pt x="115675" y="132592"/>
                </a:cubicBezTo>
                <a:cubicBezTo>
                  <a:pt x="114986" y="133106"/>
                  <a:pt x="114842" y="134081"/>
                  <a:pt x="115357" y="134773"/>
                </a:cubicBezTo>
                <a:cubicBezTo>
                  <a:pt x="116637" y="136496"/>
                  <a:pt x="117637" y="138411"/>
                  <a:pt x="118316" y="140450"/>
                </a:cubicBezTo>
                <a:cubicBezTo>
                  <a:pt x="118527" y="141088"/>
                  <a:pt x="119124" y="141517"/>
                  <a:pt x="119795" y="141517"/>
                </a:cubicBezTo>
                <a:cubicBezTo>
                  <a:pt x="120857" y="141515"/>
                  <a:pt x="121608" y="140476"/>
                  <a:pt x="121273" y="139465"/>
                </a:cubicBezTo>
                <a:cubicBezTo>
                  <a:pt x="120489" y="137115"/>
                  <a:pt x="119337" y="134901"/>
                  <a:pt x="117856" y="132914"/>
                </a:cubicBezTo>
                <a:cubicBezTo>
                  <a:pt x="117551" y="132502"/>
                  <a:pt x="117081" y="132284"/>
                  <a:pt x="116605" y="132284"/>
                </a:cubicBezTo>
                <a:close/>
                <a:moveTo>
                  <a:pt x="120898" y="145205"/>
                </a:moveTo>
                <a:cubicBezTo>
                  <a:pt x="120039" y="145210"/>
                  <a:pt x="119342" y="145909"/>
                  <a:pt x="119347" y="146771"/>
                </a:cubicBezTo>
                <a:lnTo>
                  <a:pt x="119347" y="146850"/>
                </a:lnTo>
                <a:cubicBezTo>
                  <a:pt x="119350" y="148972"/>
                  <a:pt x="119018" y="151080"/>
                  <a:pt x="118368" y="153096"/>
                </a:cubicBezTo>
                <a:cubicBezTo>
                  <a:pt x="118041" y="154104"/>
                  <a:pt x="118792" y="155135"/>
                  <a:pt x="119849" y="155135"/>
                </a:cubicBezTo>
                <a:lnTo>
                  <a:pt x="119851" y="155135"/>
                </a:lnTo>
                <a:cubicBezTo>
                  <a:pt x="120528" y="155135"/>
                  <a:pt x="121124" y="154698"/>
                  <a:pt x="121332" y="154058"/>
                </a:cubicBezTo>
                <a:cubicBezTo>
                  <a:pt x="122083" y="151728"/>
                  <a:pt x="122466" y="149298"/>
                  <a:pt x="122464" y="146850"/>
                </a:cubicBezTo>
                <a:lnTo>
                  <a:pt x="122464" y="146758"/>
                </a:lnTo>
                <a:cubicBezTo>
                  <a:pt x="122461" y="145899"/>
                  <a:pt x="121764" y="145205"/>
                  <a:pt x="120906" y="145205"/>
                </a:cubicBezTo>
                <a:close/>
                <a:moveTo>
                  <a:pt x="116716" y="158158"/>
                </a:moveTo>
                <a:cubicBezTo>
                  <a:pt x="116235" y="158158"/>
                  <a:pt x="115761" y="158379"/>
                  <a:pt x="115457" y="158797"/>
                </a:cubicBezTo>
                <a:cubicBezTo>
                  <a:pt x="114187" y="160533"/>
                  <a:pt x="112652" y="162055"/>
                  <a:pt x="110908" y="163312"/>
                </a:cubicBezTo>
                <a:cubicBezTo>
                  <a:pt x="110358" y="163706"/>
                  <a:pt x="110126" y="164410"/>
                  <a:pt x="110335" y="165056"/>
                </a:cubicBezTo>
                <a:cubicBezTo>
                  <a:pt x="110543" y="165698"/>
                  <a:pt x="111142" y="166136"/>
                  <a:pt x="111821" y="166136"/>
                </a:cubicBezTo>
                <a:cubicBezTo>
                  <a:pt x="112148" y="166136"/>
                  <a:pt x="112466" y="166033"/>
                  <a:pt x="112731" y="165840"/>
                </a:cubicBezTo>
                <a:cubicBezTo>
                  <a:pt x="114742" y="164392"/>
                  <a:pt x="116511" y="162636"/>
                  <a:pt x="117972" y="160635"/>
                </a:cubicBezTo>
                <a:cubicBezTo>
                  <a:pt x="118481" y="159941"/>
                  <a:pt x="118329" y="158967"/>
                  <a:pt x="117632" y="158457"/>
                </a:cubicBezTo>
                <a:cubicBezTo>
                  <a:pt x="117355" y="158255"/>
                  <a:pt x="117034" y="158158"/>
                  <a:pt x="116716" y="158158"/>
                </a:cubicBezTo>
                <a:close/>
                <a:moveTo>
                  <a:pt x="57280" y="167118"/>
                </a:moveTo>
                <a:cubicBezTo>
                  <a:pt x="56419" y="167118"/>
                  <a:pt x="55722" y="167815"/>
                  <a:pt x="55722" y="168676"/>
                </a:cubicBezTo>
                <a:cubicBezTo>
                  <a:pt x="55722" y="169537"/>
                  <a:pt x="56419" y="170237"/>
                  <a:pt x="57280" y="170237"/>
                </a:cubicBezTo>
                <a:lnTo>
                  <a:pt x="64207" y="170237"/>
                </a:lnTo>
                <a:cubicBezTo>
                  <a:pt x="65066" y="170237"/>
                  <a:pt x="65766" y="169537"/>
                  <a:pt x="65766" y="168676"/>
                </a:cubicBezTo>
                <a:cubicBezTo>
                  <a:pt x="65766" y="167815"/>
                  <a:pt x="65066" y="167118"/>
                  <a:pt x="64207" y="167118"/>
                </a:cubicBezTo>
                <a:close/>
                <a:moveTo>
                  <a:pt x="71132" y="167118"/>
                </a:moveTo>
                <a:cubicBezTo>
                  <a:pt x="70271" y="167118"/>
                  <a:pt x="69574" y="167815"/>
                  <a:pt x="69574" y="168676"/>
                </a:cubicBezTo>
                <a:cubicBezTo>
                  <a:pt x="69574" y="169537"/>
                  <a:pt x="70271" y="170237"/>
                  <a:pt x="71132" y="170237"/>
                </a:cubicBezTo>
                <a:lnTo>
                  <a:pt x="78059" y="170237"/>
                </a:lnTo>
                <a:cubicBezTo>
                  <a:pt x="78918" y="170237"/>
                  <a:pt x="79617" y="169537"/>
                  <a:pt x="79617" y="168676"/>
                </a:cubicBezTo>
                <a:cubicBezTo>
                  <a:pt x="79617" y="167815"/>
                  <a:pt x="78918" y="167118"/>
                  <a:pt x="78059" y="167118"/>
                </a:cubicBezTo>
                <a:close/>
                <a:moveTo>
                  <a:pt x="84984" y="167118"/>
                </a:moveTo>
                <a:cubicBezTo>
                  <a:pt x="84122" y="167118"/>
                  <a:pt x="83426" y="167815"/>
                  <a:pt x="83426" y="168676"/>
                </a:cubicBezTo>
                <a:cubicBezTo>
                  <a:pt x="83426" y="169537"/>
                  <a:pt x="84122" y="170237"/>
                  <a:pt x="84984" y="170237"/>
                </a:cubicBezTo>
                <a:lnTo>
                  <a:pt x="91911" y="170237"/>
                </a:lnTo>
                <a:cubicBezTo>
                  <a:pt x="92772" y="170237"/>
                  <a:pt x="93469" y="169537"/>
                  <a:pt x="93469" y="168676"/>
                </a:cubicBezTo>
                <a:cubicBezTo>
                  <a:pt x="93469" y="167815"/>
                  <a:pt x="92772" y="167118"/>
                  <a:pt x="91911" y="167118"/>
                </a:cubicBezTo>
                <a:close/>
                <a:moveTo>
                  <a:pt x="105658" y="166109"/>
                </a:moveTo>
                <a:cubicBezTo>
                  <a:pt x="105503" y="166109"/>
                  <a:pt x="105345" y="166132"/>
                  <a:pt x="105190" y="166182"/>
                </a:cubicBezTo>
                <a:cubicBezTo>
                  <a:pt x="103220" y="166802"/>
                  <a:pt x="101169" y="167118"/>
                  <a:pt x="99108" y="167118"/>
                </a:cubicBezTo>
                <a:cubicBezTo>
                  <a:pt x="99099" y="167118"/>
                  <a:pt x="99091" y="167118"/>
                  <a:pt x="99083" y="167118"/>
                </a:cubicBezTo>
                <a:lnTo>
                  <a:pt x="98836" y="167118"/>
                </a:lnTo>
                <a:cubicBezTo>
                  <a:pt x="97974" y="167118"/>
                  <a:pt x="97277" y="167815"/>
                  <a:pt x="97277" y="168676"/>
                </a:cubicBezTo>
                <a:cubicBezTo>
                  <a:pt x="97277" y="169537"/>
                  <a:pt x="97974" y="170237"/>
                  <a:pt x="98836" y="170237"/>
                </a:cubicBezTo>
                <a:lnTo>
                  <a:pt x="99083" y="170237"/>
                </a:lnTo>
                <a:cubicBezTo>
                  <a:pt x="101471" y="170237"/>
                  <a:pt x="103847" y="169872"/>
                  <a:pt x="106128" y="169154"/>
                </a:cubicBezTo>
                <a:cubicBezTo>
                  <a:pt x="106948" y="168895"/>
                  <a:pt x="107403" y="168020"/>
                  <a:pt x="107144" y="167200"/>
                </a:cubicBezTo>
                <a:cubicBezTo>
                  <a:pt x="106933" y="166536"/>
                  <a:pt x="106320" y="166109"/>
                  <a:pt x="105658" y="1661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4837289" y="2887090"/>
            <a:ext cx="811746" cy="811746"/>
          </a:xfrm>
          <a:custGeom>
            <a:rect b="b" l="l" r="r" t="t"/>
            <a:pathLst>
              <a:path extrusionOk="0" h="50521" w="50521">
                <a:moveTo>
                  <a:pt x="25259" y="1"/>
                </a:moveTo>
                <a:cubicBezTo>
                  <a:pt x="18561" y="1"/>
                  <a:pt x="12135" y="2662"/>
                  <a:pt x="7399" y="7401"/>
                </a:cubicBezTo>
                <a:cubicBezTo>
                  <a:pt x="2662" y="12138"/>
                  <a:pt x="1" y="18564"/>
                  <a:pt x="1" y="25262"/>
                </a:cubicBezTo>
                <a:cubicBezTo>
                  <a:pt x="1" y="31960"/>
                  <a:pt x="2662" y="38386"/>
                  <a:pt x="7399" y="43123"/>
                </a:cubicBezTo>
                <a:cubicBezTo>
                  <a:pt x="12135" y="47862"/>
                  <a:pt x="18561" y="50520"/>
                  <a:pt x="25259" y="50520"/>
                </a:cubicBezTo>
                <a:cubicBezTo>
                  <a:pt x="31960" y="50520"/>
                  <a:pt x="38383" y="47862"/>
                  <a:pt x="43122" y="43123"/>
                </a:cubicBezTo>
                <a:cubicBezTo>
                  <a:pt x="47859" y="38386"/>
                  <a:pt x="50520" y="31960"/>
                  <a:pt x="50520" y="25262"/>
                </a:cubicBezTo>
                <a:cubicBezTo>
                  <a:pt x="50520" y="18564"/>
                  <a:pt x="47859" y="12138"/>
                  <a:pt x="43122" y="7401"/>
                </a:cubicBezTo>
                <a:cubicBezTo>
                  <a:pt x="38383" y="2662"/>
                  <a:pt x="31960" y="1"/>
                  <a:pt x="25259" y="1"/>
                </a:cubicBez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4939880" y="2989729"/>
            <a:ext cx="606516" cy="606516"/>
          </a:xfrm>
          <a:custGeom>
            <a:rect b="b" l="l" r="r" t="t"/>
            <a:pathLst>
              <a:path extrusionOk="0" h="37748" w="37748">
                <a:moveTo>
                  <a:pt x="18874" y="0"/>
                </a:moveTo>
                <a:cubicBezTo>
                  <a:pt x="13870" y="0"/>
                  <a:pt x="9070" y="1988"/>
                  <a:pt x="5529" y="5529"/>
                </a:cubicBezTo>
                <a:cubicBezTo>
                  <a:pt x="1991" y="9067"/>
                  <a:pt x="1" y="13868"/>
                  <a:pt x="1" y="18874"/>
                </a:cubicBezTo>
                <a:cubicBezTo>
                  <a:pt x="1" y="23880"/>
                  <a:pt x="1991" y="28681"/>
                  <a:pt x="5529" y="32219"/>
                </a:cubicBezTo>
                <a:cubicBezTo>
                  <a:pt x="9070" y="35760"/>
                  <a:pt x="13870" y="37748"/>
                  <a:pt x="18874" y="37748"/>
                </a:cubicBezTo>
                <a:cubicBezTo>
                  <a:pt x="23881" y="37748"/>
                  <a:pt x="28681" y="35760"/>
                  <a:pt x="32220" y="32219"/>
                </a:cubicBezTo>
                <a:cubicBezTo>
                  <a:pt x="35760" y="28681"/>
                  <a:pt x="37748" y="23880"/>
                  <a:pt x="37748" y="18874"/>
                </a:cubicBezTo>
                <a:cubicBezTo>
                  <a:pt x="37748" y="13868"/>
                  <a:pt x="35760" y="9067"/>
                  <a:pt x="32220" y="5529"/>
                </a:cubicBezTo>
                <a:cubicBezTo>
                  <a:pt x="28681" y="1988"/>
                  <a:pt x="23881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3677489" y="3279063"/>
            <a:ext cx="811746" cy="811746"/>
          </a:xfrm>
          <a:custGeom>
            <a:rect b="b" l="l" r="r" t="t"/>
            <a:pathLst>
              <a:path extrusionOk="0" h="50521" w="50521">
                <a:moveTo>
                  <a:pt x="25262" y="1"/>
                </a:moveTo>
                <a:cubicBezTo>
                  <a:pt x="18564" y="1"/>
                  <a:pt x="12138" y="2662"/>
                  <a:pt x="7401" y="7398"/>
                </a:cubicBezTo>
                <a:cubicBezTo>
                  <a:pt x="2662" y="12135"/>
                  <a:pt x="1" y="18561"/>
                  <a:pt x="1" y="25259"/>
                </a:cubicBezTo>
                <a:cubicBezTo>
                  <a:pt x="1" y="31960"/>
                  <a:pt x="2662" y="38383"/>
                  <a:pt x="7401" y="43122"/>
                </a:cubicBezTo>
                <a:cubicBezTo>
                  <a:pt x="12138" y="47859"/>
                  <a:pt x="18564" y="50520"/>
                  <a:pt x="25262" y="50520"/>
                </a:cubicBezTo>
                <a:cubicBezTo>
                  <a:pt x="31960" y="50520"/>
                  <a:pt x="38386" y="47859"/>
                  <a:pt x="43122" y="43122"/>
                </a:cubicBezTo>
                <a:cubicBezTo>
                  <a:pt x="47861" y="38383"/>
                  <a:pt x="50520" y="31960"/>
                  <a:pt x="50520" y="25259"/>
                </a:cubicBezTo>
                <a:cubicBezTo>
                  <a:pt x="50520" y="18561"/>
                  <a:pt x="47861" y="12135"/>
                  <a:pt x="43122" y="7398"/>
                </a:cubicBezTo>
                <a:cubicBezTo>
                  <a:pt x="38386" y="2662"/>
                  <a:pt x="31960" y="1"/>
                  <a:pt x="25262" y="1"/>
                </a:cubicBezTo>
                <a:close/>
              </a:path>
            </a:pathLst>
          </a:custGeom>
          <a:solidFill>
            <a:srgbClr val="0F48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3780128" y="3381654"/>
            <a:ext cx="606516" cy="606516"/>
          </a:xfrm>
          <a:custGeom>
            <a:rect b="b" l="l" r="r" t="t"/>
            <a:pathLst>
              <a:path extrusionOk="0" h="37748" w="37748">
                <a:moveTo>
                  <a:pt x="18874" y="0"/>
                </a:moveTo>
                <a:cubicBezTo>
                  <a:pt x="13867" y="0"/>
                  <a:pt x="9067" y="1991"/>
                  <a:pt x="5529" y="5529"/>
                </a:cubicBezTo>
                <a:cubicBezTo>
                  <a:pt x="1988" y="9069"/>
                  <a:pt x="0" y="13870"/>
                  <a:pt x="0" y="18874"/>
                </a:cubicBezTo>
                <a:cubicBezTo>
                  <a:pt x="0" y="23880"/>
                  <a:pt x="1988" y="28681"/>
                  <a:pt x="5529" y="32222"/>
                </a:cubicBezTo>
                <a:cubicBezTo>
                  <a:pt x="9067" y="35760"/>
                  <a:pt x="13867" y="37748"/>
                  <a:pt x="18874" y="37748"/>
                </a:cubicBezTo>
                <a:cubicBezTo>
                  <a:pt x="23880" y="37748"/>
                  <a:pt x="28681" y="35760"/>
                  <a:pt x="32219" y="32222"/>
                </a:cubicBezTo>
                <a:cubicBezTo>
                  <a:pt x="35760" y="28681"/>
                  <a:pt x="37748" y="23880"/>
                  <a:pt x="37748" y="18874"/>
                </a:cubicBezTo>
                <a:cubicBezTo>
                  <a:pt x="37748" y="13870"/>
                  <a:pt x="35760" y="9069"/>
                  <a:pt x="32219" y="5529"/>
                </a:cubicBezTo>
                <a:cubicBezTo>
                  <a:pt x="28681" y="1991"/>
                  <a:pt x="23880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3058231" y="2152073"/>
            <a:ext cx="811730" cy="811730"/>
          </a:xfrm>
          <a:custGeom>
            <a:rect b="b" l="l" r="r" t="t"/>
            <a:pathLst>
              <a:path extrusionOk="0" h="50520" w="50520">
                <a:moveTo>
                  <a:pt x="25261" y="0"/>
                </a:moveTo>
                <a:cubicBezTo>
                  <a:pt x="18560" y="0"/>
                  <a:pt x="12137" y="2662"/>
                  <a:pt x="7398" y="7398"/>
                </a:cubicBezTo>
                <a:cubicBezTo>
                  <a:pt x="2661" y="12134"/>
                  <a:pt x="0" y="18560"/>
                  <a:pt x="0" y="25259"/>
                </a:cubicBezTo>
                <a:cubicBezTo>
                  <a:pt x="0" y="31960"/>
                  <a:pt x="2661" y="38383"/>
                  <a:pt x="7398" y="43122"/>
                </a:cubicBezTo>
                <a:cubicBezTo>
                  <a:pt x="12137" y="47858"/>
                  <a:pt x="18560" y="50520"/>
                  <a:pt x="25261" y="50520"/>
                </a:cubicBezTo>
                <a:cubicBezTo>
                  <a:pt x="31959" y="50520"/>
                  <a:pt x="38385" y="47858"/>
                  <a:pt x="43122" y="43122"/>
                </a:cubicBezTo>
                <a:cubicBezTo>
                  <a:pt x="47858" y="38383"/>
                  <a:pt x="50519" y="31960"/>
                  <a:pt x="50519" y="25259"/>
                </a:cubicBezTo>
                <a:cubicBezTo>
                  <a:pt x="50519" y="18560"/>
                  <a:pt x="47858" y="12134"/>
                  <a:pt x="43122" y="7398"/>
                </a:cubicBezTo>
                <a:cubicBezTo>
                  <a:pt x="38385" y="2662"/>
                  <a:pt x="31959" y="0"/>
                  <a:pt x="252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3160854" y="2254647"/>
            <a:ext cx="606516" cy="606532"/>
          </a:xfrm>
          <a:custGeom>
            <a:rect b="b" l="l" r="r" t="t"/>
            <a:pathLst>
              <a:path extrusionOk="0" h="37749" w="37748">
                <a:moveTo>
                  <a:pt x="18874" y="1"/>
                </a:moveTo>
                <a:cubicBezTo>
                  <a:pt x="13868" y="1"/>
                  <a:pt x="9067" y="1991"/>
                  <a:pt x="5526" y="5529"/>
                </a:cubicBezTo>
                <a:cubicBezTo>
                  <a:pt x="1988" y="9070"/>
                  <a:pt x="0" y="13871"/>
                  <a:pt x="0" y="18875"/>
                </a:cubicBezTo>
                <a:cubicBezTo>
                  <a:pt x="0" y="23881"/>
                  <a:pt x="1988" y="28682"/>
                  <a:pt x="5526" y="32223"/>
                </a:cubicBezTo>
                <a:cubicBezTo>
                  <a:pt x="9067" y="35761"/>
                  <a:pt x="13868" y="37748"/>
                  <a:pt x="18874" y="37748"/>
                </a:cubicBezTo>
                <a:cubicBezTo>
                  <a:pt x="23878" y="37748"/>
                  <a:pt x="28678" y="35761"/>
                  <a:pt x="32219" y="32223"/>
                </a:cubicBezTo>
                <a:cubicBezTo>
                  <a:pt x="35757" y="28682"/>
                  <a:pt x="37748" y="23881"/>
                  <a:pt x="37748" y="18875"/>
                </a:cubicBezTo>
                <a:cubicBezTo>
                  <a:pt x="37748" y="13871"/>
                  <a:pt x="35757" y="9070"/>
                  <a:pt x="32219" y="5529"/>
                </a:cubicBezTo>
                <a:cubicBezTo>
                  <a:pt x="28678" y="1991"/>
                  <a:pt x="23878" y="1"/>
                  <a:pt x="188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3946218" y="733714"/>
            <a:ext cx="811730" cy="811730"/>
          </a:xfrm>
          <a:custGeom>
            <a:rect b="b" l="l" r="r" t="t"/>
            <a:pathLst>
              <a:path extrusionOk="0" h="50520" w="50520">
                <a:moveTo>
                  <a:pt x="25258" y="1"/>
                </a:moveTo>
                <a:cubicBezTo>
                  <a:pt x="18560" y="1"/>
                  <a:pt x="12134" y="2662"/>
                  <a:pt x="7398" y="7398"/>
                </a:cubicBezTo>
                <a:cubicBezTo>
                  <a:pt x="2659" y="12137"/>
                  <a:pt x="0" y="18561"/>
                  <a:pt x="0" y="25262"/>
                </a:cubicBezTo>
                <a:cubicBezTo>
                  <a:pt x="0" y="31960"/>
                  <a:pt x="2659" y="38386"/>
                  <a:pt x="7398" y="43122"/>
                </a:cubicBezTo>
                <a:cubicBezTo>
                  <a:pt x="12134" y="47859"/>
                  <a:pt x="18560" y="50520"/>
                  <a:pt x="25258" y="50520"/>
                </a:cubicBezTo>
                <a:cubicBezTo>
                  <a:pt x="31957" y="50520"/>
                  <a:pt x="38383" y="47859"/>
                  <a:pt x="43119" y="43122"/>
                </a:cubicBezTo>
                <a:cubicBezTo>
                  <a:pt x="47858" y="38386"/>
                  <a:pt x="50519" y="31960"/>
                  <a:pt x="50519" y="25262"/>
                </a:cubicBezTo>
                <a:cubicBezTo>
                  <a:pt x="50519" y="18561"/>
                  <a:pt x="47858" y="12137"/>
                  <a:pt x="43119" y="7398"/>
                </a:cubicBezTo>
                <a:cubicBezTo>
                  <a:pt x="38383" y="2662"/>
                  <a:pt x="31957" y="1"/>
                  <a:pt x="25258" y="1"/>
                </a:cubicBez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4048793" y="836305"/>
            <a:ext cx="606532" cy="606564"/>
          </a:xfrm>
          <a:custGeom>
            <a:rect b="b" l="l" r="r" t="t"/>
            <a:pathLst>
              <a:path extrusionOk="0" h="37751" w="37749">
                <a:moveTo>
                  <a:pt x="18874" y="0"/>
                </a:moveTo>
                <a:cubicBezTo>
                  <a:pt x="13868" y="0"/>
                  <a:pt x="9067" y="1990"/>
                  <a:pt x="5529" y="5529"/>
                </a:cubicBezTo>
                <a:cubicBezTo>
                  <a:pt x="1988" y="9069"/>
                  <a:pt x="1" y="13870"/>
                  <a:pt x="1" y="18877"/>
                </a:cubicBezTo>
                <a:cubicBezTo>
                  <a:pt x="1" y="23880"/>
                  <a:pt x="1988" y="28681"/>
                  <a:pt x="5529" y="32222"/>
                </a:cubicBezTo>
                <a:cubicBezTo>
                  <a:pt x="9067" y="35760"/>
                  <a:pt x="13868" y="37750"/>
                  <a:pt x="18874" y="37750"/>
                </a:cubicBezTo>
                <a:cubicBezTo>
                  <a:pt x="23881" y="37750"/>
                  <a:pt x="28681" y="35760"/>
                  <a:pt x="32220" y="32222"/>
                </a:cubicBezTo>
                <a:cubicBezTo>
                  <a:pt x="35760" y="28681"/>
                  <a:pt x="37748" y="23880"/>
                  <a:pt x="37748" y="18877"/>
                </a:cubicBezTo>
                <a:cubicBezTo>
                  <a:pt x="37748" y="13870"/>
                  <a:pt x="35760" y="9069"/>
                  <a:pt x="32220" y="5529"/>
                </a:cubicBezTo>
                <a:cubicBezTo>
                  <a:pt x="28681" y="1990"/>
                  <a:pt x="23881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8"/>
          <p:cNvGrpSpPr/>
          <p:nvPr/>
        </p:nvGrpSpPr>
        <p:grpSpPr>
          <a:xfrm>
            <a:off x="4837265" y="1581093"/>
            <a:ext cx="811730" cy="811746"/>
            <a:chOff x="4964259" y="2424308"/>
            <a:chExt cx="811730" cy="811746"/>
          </a:xfrm>
        </p:grpSpPr>
        <p:sp>
          <p:nvSpPr>
            <p:cNvPr id="204" name="Google Shape;204;p8"/>
            <p:cNvSpPr/>
            <p:nvPr/>
          </p:nvSpPr>
          <p:spPr>
            <a:xfrm>
              <a:off x="4964259" y="2424308"/>
              <a:ext cx="811730" cy="811746"/>
            </a:xfrm>
            <a:custGeom>
              <a:rect b="b" l="l" r="r" t="t"/>
              <a:pathLst>
                <a:path extrusionOk="0" h="50521" w="50520">
                  <a:moveTo>
                    <a:pt x="25261" y="1"/>
                  </a:moveTo>
                  <a:cubicBezTo>
                    <a:pt x="18563" y="1"/>
                    <a:pt x="12137" y="2662"/>
                    <a:pt x="7401" y="7401"/>
                  </a:cubicBezTo>
                  <a:cubicBezTo>
                    <a:pt x="2662" y="12138"/>
                    <a:pt x="0" y="18563"/>
                    <a:pt x="0" y="25262"/>
                  </a:cubicBezTo>
                  <a:cubicBezTo>
                    <a:pt x="0" y="31960"/>
                    <a:pt x="2662" y="38386"/>
                    <a:pt x="7401" y="43122"/>
                  </a:cubicBezTo>
                  <a:cubicBezTo>
                    <a:pt x="12137" y="47861"/>
                    <a:pt x="18563" y="50520"/>
                    <a:pt x="25261" y="50520"/>
                  </a:cubicBezTo>
                  <a:cubicBezTo>
                    <a:pt x="31960" y="50520"/>
                    <a:pt x="38385" y="47861"/>
                    <a:pt x="43122" y="43122"/>
                  </a:cubicBezTo>
                  <a:cubicBezTo>
                    <a:pt x="47861" y="38386"/>
                    <a:pt x="50520" y="31960"/>
                    <a:pt x="50520" y="25262"/>
                  </a:cubicBezTo>
                  <a:cubicBezTo>
                    <a:pt x="50520" y="18563"/>
                    <a:pt x="47861" y="12138"/>
                    <a:pt x="43122" y="7401"/>
                  </a:cubicBezTo>
                  <a:cubicBezTo>
                    <a:pt x="38385" y="2662"/>
                    <a:pt x="31960" y="1"/>
                    <a:pt x="25261" y="1"/>
                  </a:cubicBezTo>
                  <a:close/>
                </a:path>
              </a:pathLst>
            </a:custGeom>
            <a:solidFill>
              <a:srgbClr val="1F5C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5066882" y="2526931"/>
              <a:ext cx="606532" cy="606532"/>
            </a:xfrm>
            <a:custGeom>
              <a:rect b="b" l="l" r="r" t="t"/>
              <a:pathLst>
                <a:path extrusionOk="0" h="37749" w="37749">
                  <a:moveTo>
                    <a:pt x="18874" y="1"/>
                  </a:moveTo>
                  <a:cubicBezTo>
                    <a:pt x="13868" y="1"/>
                    <a:pt x="9067" y="1989"/>
                    <a:pt x="5529" y="5529"/>
                  </a:cubicBezTo>
                  <a:cubicBezTo>
                    <a:pt x="1988" y="9068"/>
                    <a:pt x="1" y="13868"/>
                    <a:pt x="1" y="18875"/>
                  </a:cubicBezTo>
                  <a:cubicBezTo>
                    <a:pt x="1" y="23881"/>
                    <a:pt x="1988" y="28682"/>
                    <a:pt x="5529" y="32220"/>
                  </a:cubicBezTo>
                  <a:cubicBezTo>
                    <a:pt x="9067" y="35761"/>
                    <a:pt x="13868" y="37748"/>
                    <a:pt x="18874" y="37748"/>
                  </a:cubicBezTo>
                  <a:cubicBezTo>
                    <a:pt x="23881" y="37748"/>
                    <a:pt x="28681" y="35761"/>
                    <a:pt x="32220" y="32220"/>
                  </a:cubicBezTo>
                  <a:cubicBezTo>
                    <a:pt x="35760" y="28682"/>
                    <a:pt x="37748" y="23881"/>
                    <a:pt x="37748" y="18875"/>
                  </a:cubicBezTo>
                  <a:cubicBezTo>
                    <a:pt x="37748" y="13868"/>
                    <a:pt x="35760" y="9068"/>
                    <a:pt x="32220" y="5529"/>
                  </a:cubicBezTo>
                  <a:cubicBezTo>
                    <a:pt x="28681" y="1989"/>
                    <a:pt x="23881" y="1"/>
                    <a:pt x="188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5202328" y="2662419"/>
              <a:ext cx="66543" cy="66543"/>
            </a:xfrm>
            <a:custGeom>
              <a:rect b="b" l="l" r="r" t="t"/>
              <a:pathLst>
                <a:path extrusionOk="0" h="41917" w="41917">
                  <a:moveTo>
                    <a:pt x="3493" y="0"/>
                  </a:moveTo>
                  <a:cubicBezTo>
                    <a:pt x="1572" y="0"/>
                    <a:pt x="0" y="1572"/>
                    <a:pt x="0" y="3493"/>
                  </a:cubicBezTo>
                  <a:lnTo>
                    <a:pt x="0" y="41917"/>
                  </a:lnTo>
                  <a:lnTo>
                    <a:pt x="6986" y="41917"/>
                  </a:lnTo>
                  <a:lnTo>
                    <a:pt x="6986" y="6986"/>
                  </a:lnTo>
                  <a:lnTo>
                    <a:pt x="41917" y="6986"/>
                  </a:lnTo>
                  <a:lnTo>
                    <a:pt x="4191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5468499" y="2662419"/>
              <a:ext cx="66545" cy="66543"/>
            </a:xfrm>
            <a:custGeom>
              <a:rect b="b" l="l" r="r" t="t"/>
              <a:pathLst>
                <a:path extrusionOk="0" h="41917" w="41918">
                  <a:moveTo>
                    <a:pt x="1" y="0"/>
                  </a:moveTo>
                  <a:lnTo>
                    <a:pt x="1" y="6986"/>
                  </a:lnTo>
                  <a:lnTo>
                    <a:pt x="34932" y="6986"/>
                  </a:lnTo>
                  <a:lnTo>
                    <a:pt x="34932" y="41917"/>
                  </a:lnTo>
                  <a:lnTo>
                    <a:pt x="41918" y="41917"/>
                  </a:lnTo>
                  <a:lnTo>
                    <a:pt x="41918" y="3493"/>
                  </a:lnTo>
                  <a:cubicBezTo>
                    <a:pt x="41918" y="1572"/>
                    <a:pt x="40346" y="0"/>
                    <a:pt x="384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5202328" y="2928590"/>
              <a:ext cx="66543" cy="66545"/>
            </a:xfrm>
            <a:custGeom>
              <a:rect b="b" l="l" r="r" t="t"/>
              <a:pathLst>
                <a:path extrusionOk="0" h="41918" w="41917">
                  <a:moveTo>
                    <a:pt x="0" y="1"/>
                  </a:moveTo>
                  <a:lnTo>
                    <a:pt x="0" y="38425"/>
                  </a:lnTo>
                  <a:cubicBezTo>
                    <a:pt x="0" y="40346"/>
                    <a:pt x="1572" y="41918"/>
                    <a:pt x="3493" y="41918"/>
                  </a:cubicBezTo>
                  <a:lnTo>
                    <a:pt x="41917" y="41918"/>
                  </a:lnTo>
                  <a:lnTo>
                    <a:pt x="41917" y="34932"/>
                  </a:lnTo>
                  <a:lnTo>
                    <a:pt x="6986" y="34932"/>
                  </a:lnTo>
                  <a:lnTo>
                    <a:pt x="698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5468499" y="2928590"/>
              <a:ext cx="66545" cy="66545"/>
            </a:xfrm>
            <a:custGeom>
              <a:rect b="b" l="l" r="r" t="t"/>
              <a:pathLst>
                <a:path extrusionOk="0" h="41918" w="41918">
                  <a:moveTo>
                    <a:pt x="34932" y="1"/>
                  </a:moveTo>
                  <a:lnTo>
                    <a:pt x="34932" y="34932"/>
                  </a:lnTo>
                  <a:lnTo>
                    <a:pt x="1" y="34932"/>
                  </a:lnTo>
                  <a:lnTo>
                    <a:pt x="1" y="41918"/>
                  </a:lnTo>
                  <a:lnTo>
                    <a:pt x="38425" y="41918"/>
                  </a:lnTo>
                  <a:cubicBezTo>
                    <a:pt x="40346" y="41918"/>
                    <a:pt x="41918" y="40346"/>
                    <a:pt x="41918" y="38425"/>
                  </a:cubicBezTo>
                  <a:lnTo>
                    <a:pt x="419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5202328" y="2662419"/>
              <a:ext cx="332716" cy="332716"/>
            </a:xfrm>
            <a:custGeom>
              <a:rect b="b" l="l" r="r" t="t"/>
              <a:pathLst>
                <a:path extrusionOk="0" h="209585" w="209585">
                  <a:moveTo>
                    <a:pt x="104792" y="55889"/>
                  </a:moveTo>
                  <a:cubicBezTo>
                    <a:pt x="114713" y="55889"/>
                    <a:pt x="120162" y="60570"/>
                    <a:pt x="121734" y="70351"/>
                  </a:cubicBezTo>
                  <a:lnTo>
                    <a:pt x="121734" y="70351"/>
                  </a:lnTo>
                  <a:lnTo>
                    <a:pt x="110102" y="63365"/>
                  </a:lnTo>
                  <a:cubicBezTo>
                    <a:pt x="109534" y="63033"/>
                    <a:pt x="108913" y="62874"/>
                    <a:pt x="108302" y="62874"/>
                  </a:cubicBezTo>
                  <a:cubicBezTo>
                    <a:pt x="107109" y="62874"/>
                    <a:pt x="105951" y="63479"/>
                    <a:pt x="105282" y="64587"/>
                  </a:cubicBezTo>
                  <a:cubicBezTo>
                    <a:pt x="105177" y="64797"/>
                    <a:pt x="105072" y="65006"/>
                    <a:pt x="104967" y="65251"/>
                  </a:cubicBezTo>
                  <a:cubicBezTo>
                    <a:pt x="103221" y="70560"/>
                    <a:pt x="93650" y="72586"/>
                    <a:pt x="87537" y="73145"/>
                  </a:cubicBezTo>
                  <a:lnTo>
                    <a:pt x="87537" y="73145"/>
                  </a:lnTo>
                  <a:cubicBezTo>
                    <a:pt x="88445" y="61443"/>
                    <a:pt x="93964" y="55889"/>
                    <a:pt x="104792" y="55889"/>
                  </a:cubicBezTo>
                  <a:close/>
                  <a:moveTo>
                    <a:pt x="48903" y="76848"/>
                  </a:moveTo>
                  <a:cubicBezTo>
                    <a:pt x="58824" y="76848"/>
                    <a:pt x="64273" y="81529"/>
                    <a:pt x="65845" y="91309"/>
                  </a:cubicBezTo>
                  <a:lnTo>
                    <a:pt x="54213" y="84323"/>
                  </a:lnTo>
                  <a:cubicBezTo>
                    <a:pt x="53644" y="83992"/>
                    <a:pt x="53024" y="83833"/>
                    <a:pt x="52412" y="83833"/>
                  </a:cubicBezTo>
                  <a:cubicBezTo>
                    <a:pt x="51220" y="83833"/>
                    <a:pt x="50062" y="84437"/>
                    <a:pt x="49392" y="85546"/>
                  </a:cubicBezTo>
                  <a:cubicBezTo>
                    <a:pt x="49287" y="85755"/>
                    <a:pt x="49183" y="85965"/>
                    <a:pt x="49078" y="86209"/>
                  </a:cubicBezTo>
                  <a:cubicBezTo>
                    <a:pt x="47331" y="91519"/>
                    <a:pt x="37760" y="93545"/>
                    <a:pt x="31647" y="94104"/>
                  </a:cubicBezTo>
                  <a:cubicBezTo>
                    <a:pt x="32556" y="82402"/>
                    <a:pt x="38075" y="76848"/>
                    <a:pt x="48903" y="76848"/>
                  </a:cubicBezTo>
                  <a:close/>
                  <a:moveTo>
                    <a:pt x="160682" y="76848"/>
                  </a:moveTo>
                  <a:cubicBezTo>
                    <a:pt x="170602" y="76848"/>
                    <a:pt x="176051" y="81529"/>
                    <a:pt x="177623" y="91309"/>
                  </a:cubicBezTo>
                  <a:lnTo>
                    <a:pt x="165991" y="84323"/>
                  </a:lnTo>
                  <a:cubicBezTo>
                    <a:pt x="165423" y="83992"/>
                    <a:pt x="164803" y="83833"/>
                    <a:pt x="164191" y="83833"/>
                  </a:cubicBezTo>
                  <a:cubicBezTo>
                    <a:pt x="162999" y="83833"/>
                    <a:pt x="161840" y="84437"/>
                    <a:pt x="161171" y="85546"/>
                  </a:cubicBezTo>
                  <a:cubicBezTo>
                    <a:pt x="161066" y="85755"/>
                    <a:pt x="160961" y="85965"/>
                    <a:pt x="160856" y="86209"/>
                  </a:cubicBezTo>
                  <a:cubicBezTo>
                    <a:pt x="159110" y="91519"/>
                    <a:pt x="149539" y="93545"/>
                    <a:pt x="143426" y="94104"/>
                  </a:cubicBezTo>
                  <a:cubicBezTo>
                    <a:pt x="144334" y="82402"/>
                    <a:pt x="149853" y="76848"/>
                    <a:pt x="160682" y="76848"/>
                  </a:cubicBezTo>
                  <a:close/>
                  <a:moveTo>
                    <a:pt x="109613" y="71224"/>
                  </a:moveTo>
                  <a:lnTo>
                    <a:pt x="122083" y="78734"/>
                  </a:lnTo>
                  <a:cubicBezTo>
                    <a:pt x="120686" y="87292"/>
                    <a:pt x="110172" y="94313"/>
                    <a:pt x="104792" y="94313"/>
                  </a:cubicBezTo>
                  <a:cubicBezTo>
                    <a:pt x="97003" y="92986"/>
                    <a:pt x="90506" y="87572"/>
                    <a:pt x="87816" y="80166"/>
                  </a:cubicBezTo>
                  <a:cubicBezTo>
                    <a:pt x="93789" y="79677"/>
                    <a:pt x="104583" y="77861"/>
                    <a:pt x="109613" y="71224"/>
                  </a:cubicBezTo>
                  <a:close/>
                  <a:moveTo>
                    <a:pt x="53724" y="92182"/>
                  </a:moveTo>
                  <a:lnTo>
                    <a:pt x="66194" y="99693"/>
                  </a:lnTo>
                  <a:cubicBezTo>
                    <a:pt x="64797" y="108251"/>
                    <a:pt x="54283" y="115272"/>
                    <a:pt x="48903" y="115272"/>
                  </a:cubicBezTo>
                  <a:cubicBezTo>
                    <a:pt x="41114" y="113944"/>
                    <a:pt x="34616" y="108530"/>
                    <a:pt x="31927" y="101125"/>
                  </a:cubicBezTo>
                  <a:cubicBezTo>
                    <a:pt x="37900" y="100636"/>
                    <a:pt x="48694" y="98819"/>
                    <a:pt x="53724" y="92182"/>
                  </a:cubicBezTo>
                  <a:close/>
                  <a:moveTo>
                    <a:pt x="165502" y="92182"/>
                  </a:moveTo>
                  <a:lnTo>
                    <a:pt x="177973" y="99693"/>
                  </a:lnTo>
                  <a:cubicBezTo>
                    <a:pt x="176575" y="108251"/>
                    <a:pt x="166061" y="115272"/>
                    <a:pt x="160682" y="115272"/>
                  </a:cubicBezTo>
                  <a:cubicBezTo>
                    <a:pt x="152892" y="113944"/>
                    <a:pt x="146395" y="108530"/>
                    <a:pt x="143705" y="101125"/>
                  </a:cubicBezTo>
                  <a:cubicBezTo>
                    <a:pt x="149679" y="100636"/>
                    <a:pt x="160472" y="98819"/>
                    <a:pt x="165502" y="92182"/>
                  </a:cubicBezTo>
                  <a:close/>
                  <a:moveTo>
                    <a:pt x="104792" y="107203"/>
                  </a:moveTo>
                  <a:lnTo>
                    <a:pt x="107692" y="114433"/>
                  </a:lnTo>
                  <a:lnTo>
                    <a:pt x="104792" y="117333"/>
                  </a:lnTo>
                  <a:lnTo>
                    <a:pt x="101893" y="114433"/>
                  </a:lnTo>
                  <a:lnTo>
                    <a:pt x="104792" y="107203"/>
                  </a:lnTo>
                  <a:close/>
                  <a:moveTo>
                    <a:pt x="108286" y="14077"/>
                  </a:moveTo>
                  <a:cubicBezTo>
                    <a:pt x="155652" y="15928"/>
                    <a:pt x="193656" y="53933"/>
                    <a:pt x="195543" y="101299"/>
                  </a:cubicBezTo>
                  <a:lnTo>
                    <a:pt x="188626" y="101299"/>
                  </a:lnTo>
                  <a:lnTo>
                    <a:pt x="188626" y="108286"/>
                  </a:lnTo>
                  <a:lnTo>
                    <a:pt x="195543" y="108286"/>
                  </a:lnTo>
                  <a:cubicBezTo>
                    <a:pt x="195228" y="115866"/>
                    <a:pt x="194006" y="123411"/>
                    <a:pt x="191840" y="130711"/>
                  </a:cubicBezTo>
                  <a:cubicBezTo>
                    <a:pt x="190513" y="122642"/>
                    <a:pt x="184016" y="116424"/>
                    <a:pt x="175912" y="115446"/>
                  </a:cubicBezTo>
                  <a:cubicBezTo>
                    <a:pt x="181361" y="111150"/>
                    <a:pt x="184714" y="104723"/>
                    <a:pt x="185133" y="97806"/>
                  </a:cubicBezTo>
                  <a:cubicBezTo>
                    <a:pt x="185133" y="74717"/>
                    <a:pt x="171825" y="69862"/>
                    <a:pt x="160682" y="69862"/>
                  </a:cubicBezTo>
                  <a:cubicBezTo>
                    <a:pt x="149539" y="69862"/>
                    <a:pt x="136230" y="74717"/>
                    <a:pt x="136230" y="97806"/>
                  </a:cubicBezTo>
                  <a:cubicBezTo>
                    <a:pt x="136649" y="104723"/>
                    <a:pt x="140003" y="111150"/>
                    <a:pt x="145452" y="115446"/>
                  </a:cubicBezTo>
                  <a:cubicBezTo>
                    <a:pt x="142588" y="115796"/>
                    <a:pt x="139863" y="116809"/>
                    <a:pt x="137488" y="118381"/>
                  </a:cubicBezTo>
                  <a:cubicBezTo>
                    <a:pt x="137034" y="118695"/>
                    <a:pt x="136649" y="119009"/>
                    <a:pt x="136230" y="119359"/>
                  </a:cubicBezTo>
                  <a:lnTo>
                    <a:pt x="136230" y="112827"/>
                  </a:lnTo>
                  <a:cubicBezTo>
                    <a:pt x="136265" y="103500"/>
                    <a:pt x="129279" y="95606"/>
                    <a:pt x="120022" y="94488"/>
                  </a:cubicBezTo>
                  <a:cubicBezTo>
                    <a:pt x="125472" y="90191"/>
                    <a:pt x="128825" y="83764"/>
                    <a:pt x="129244" y="76848"/>
                  </a:cubicBezTo>
                  <a:cubicBezTo>
                    <a:pt x="129244" y="53759"/>
                    <a:pt x="115935" y="48903"/>
                    <a:pt x="104792" y="48903"/>
                  </a:cubicBezTo>
                  <a:cubicBezTo>
                    <a:pt x="93650" y="48903"/>
                    <a:pt x="80341" y="53759"/>
                    <a:pt x="80341" y="76848"/>
                  </a:cubicBezTo>
                  <a:cubicBezTo>
                    <a:pt x="80760" y="83764"/>
                    <a:pt x="84113" y="90191"/>
                    <a:pt x="89563" y="94488"/>
                  </a:cubicBezTo>
                  <a:cubicBezTo>
                    <a:pt x="80306" y="95641"/>
                    <a:pt x="73355" y="103500"/>
                    <a:pt x="73355" y="112827"/>
                  </a:cubicBezTo>
                  <a:lnTo>
                    <a:pt x="73355" y="119324"/>
                  </a:lnTo>
                  <a:cubicBezTo>
                    <a:pt x="72936" y="119009"/>
                    <a:pt x="72551" y="118660"/>
                    <a:pt x="72097" y="118381"/>
                  </a:cubicBezTo>
                  <a:cubicBezTo>
                    <a:pt x="69722" y="116774"/>
                    <a:pt x="66997" y="115796"/>
                    <a:pt x="64133" y="115446"/>
                  </a:cubicBezTo>
                  <a:cubicBezTo>
                    <a:pt x="69582" y="111150"/>
                    <a:pt x="72936" y="104723"/>
                    <a:pt x="73355" y="97806"/>
                  </a:cubicBezTo>
                  <a:cubicBezTo>
                    <a:pt x="73355" y="74717"/>
                    <a:pt x="60046" y="69862"/>
                    <a:pt x="48903" y="69862"/>
                  </a:cubicBezTo>
                  <a:cubicBezTo>
                    <a:pt x="37760" y="69862"/>
                    <a:pt x="24452" y="74717"/>
                    <a:pt x="24452" y="97806"/>
                  </a:cubicBezTo>
                  <a:cubicBezTo>
                    <a:pt x="24871" y="104723"/>
                    <a:pt x="28224" y="111150"/>
                    <a:pt x="33673" y="115446"/>
                  </a:cubicBezTo>
                  <a:cubicBezTo>
                    <a:pt x="25569" y="116424"/>
                    <a:pt x="19072" y="122642"/>
                    <a:pt x="17745" y="130711"/>
                  </a:cubicBezTo>
                  <a:cubicBezTo>
                    <a:pt x="15579" y="123411"/>
                    <a:pt x="14357" y="115866"/>
                    <a:pt x="14077" y="108286"/>
                  </a:cubicBezTo>
                  <a:lnTo>
                    <a:pt x="20958" y="108286"/>
                  </a:lnTo>
                  <a:lnTo>
                    <a:pt x="20958" y="101299"/>
                  </a:lnTo>
                  <a:lnTo>
                    <a:pt x="14077" y="101299"/>
                  </a:lnTo>
                  <a:cubicBezTo>
                    <a:pt x="15928" y="53933"/>
                    <a:pt x="53933" y="15928"/>
                    <a:pt x="101299" y="14077"/>
                  </a:cubicBezTo>
                  <a:lnTo>
                    <a:pt x="101299" y="20958"/>
                  </a:lnTo>
                  <a:lnTo>
                    <a:pt x="108286" y="20958"/>
                  </a:lnTo>
                  <a:lnTo>
                    <a:pt x="108286" y="14077"/>
                  </a:lnTo>
                  <a:close/>
                  <a:moveTo>
                    <a:pt x="117717" y="101299"/>
                  </a:moveTo>
                  <a:cubicBezTo>
                    <a:pt x="124074" y="101299"/>
                    <a:pt x="129244" y="106469"/>
                    <a:pt x="129244" y="112827"/>
                  </a:cubicBezTo>
                  <a:lnTo>
                    <a:pt x="129244" y="136230"/>
                  </a:lnTo>
                  <a:lnTo>
                    <a:pt x="80341" y="136230"/>
                  </a:lnTo>
                  <a:lnTo>
                    <a:pt x="80341" y="112827"/>
                  </a:lnTo>
                  <a:cubicBezTo>
                    <a:pt x="80341" y="106469"/>
                    <a:pt x="85511" y="101299"/>
                    <a:pt x="91868" y="101299"/>
                  </a:cubicBezTo>
                  <a:lnTo>
                    <a:pt x="99623" y="101299"/>
                  </a:lnTo>
                  <a:lnTo>
                    <a:pt x="94558" y="113979"/>
                  </a:lnTo>
                  <a:cubicBezTo>
                    <a:pt x="94034" y="115272"/>
                    <a:pt x="94348" y="116739"/>
                    <a:pt x="95326" y="117752"/>
                  </a:cubicBezTo>
                  <a:lnTo>
                    <a:pt x="102312" y="124738"/>
                  </a:lnTo>
                  <a:cubicBezTo>
                    <a:pt x="102994" y="125419"/>
                    <a:pt x="103893" y="125760"/>
                    <a:pt x="104792" y="125760"/>
                  </a:cubicBezTo>
                  <a:cubicBezTo>
                    <a:pt x="105692" y="125760"/>
                    <a:pt x="106591" y="125419"/>
                    <a:pt x="107273" y="124738"/>
                  </a:cubicBezTo>
                  <a:lnTo>
                    <a:pt x="114259" y="117752"/>
                  </a:lnTo>
                  <a:cubicBezTo>
                    <a:pt x="115237" y="116739"/>
                    <a:pt x="115551" y="115272"/>
                    <a:pt x="115027" y="113979"/>
                  </a:cubicBezTo>
                  <a:lnTo>
                    <a:pt x="109962" y="101299"/>
                  </a:lnTo>
                  <a:close/>
                  <a:moveTo>
                    <a:pt x="48903" y="128161"/>
                  </a:moveTo>
                  <a:lnTo>
                    <a:pt x="51802" y="135392"/>
                  </a:lnTo>
                  <a:lnTo>
                    <a:pt x="48903" y="138291"/>
                  </a:lnTo>
                  <a:lnTo>
                    <a:pt x="46004" y="135392"/>
                  </a:lnTo>
                  <a:lnTo>
                    <a:pt x="48903" y="128161"/>
                  </a:lnTo>
                  <a:close/>
                  <a:moveTo>
                    <a:pt x="160682" y="128161"/>
                  </a:moveTo>
                  <a:lnTo>
                    <a:pt x="163581" y="135392"/>
                  </a:lnTo>
                  <a:lnTo>
                    <a:pt x="160682" y="138291"/>
                  </a:lnTo>
                  <a:lnTo>
                    <a:pt x="157783" y="135392"/>
                  </a:lnTo>
                  <a:lnTo>
                    <a:pt x="160682" y="128161"/>
                  </a:lnTo>
                  <a:close/>
                  <a:moveTo>
                    <a:pt x="61828" y="122258"/>
                  </a:moveTo>
                  <a:cubicBezTo>
                    <a:pt x="68185" y="122258"/>
                    <a:pt x="73355" y="127428"/>
                    <a:pt x="73355" y="133785"/>
                  </a:cubicBezTo>
                  <a:lnTo>
                    <a:pt x="73355" y="157189"/>
                  </a:lnTo>
                  <a:lnTo>
                    <a:pt x="30669" y="157189"/>
                  </a:lnTo>
                  <a:cubicBezTo>
                    <a:pt x="28399" y="153940"/>
                    <a:pt x="26303" y="150552"/>
                    <a:pt x="24452" y="147059"/>
                  </a:cubicBezTo>
                  <a:lnTo>
                    <a:pt x="24452" y="133785"/>
                  </a:lnTo>
                  <a:cubicBezTo>
                    <a:pt x="24452" y="127428"/>
                    <a:pt x="29621" y="122258"/>
                    <a:pt x="35979" y="122258"/>
                  </a:cubicBezTo>
                  <a:lnTo>
                    <a:pt x="43733" y="122258"/>
                  </a:lnTo>
                  <a:lnTo>
                    <a:pt x="38668" y="134938"/>
                  </a:lnTo>
                  <a:cubicBezTo>
                    <a:pt x="38144" y="136230"/>
                    <a:pt x="38459" y="137697"/>
                    <a:pt x="39437" y="138710"/>
                  </a:cubicBezTo>
                  <a:lnTo>
                    <a:pt x="46423" y="145696"/>
                  </a:lnTo>
                  <a:cubicBezTo>
                    <a:pt x="47104" y="146378"/>
                    <a:pt x="48004" y="146718"/>
                    <a:pt x="48903" y="146718"/>
                  </a:cubicBezTo>
                  <a:cubicBezTo>
                    <a:pt x="49803" y="146718"/>
                    <a:pt x="50702" y="146378"/>
                    <a:pt x="51383" y="145696"/>
                  </a:cubicBezTo>
                  <a:lnTo>
                    <a:pt x="58369" y="138710"/>
                  </a:lnTo>
                  <a:cubicBezTo>
                    <a:pt x="59347" y="137697"/>
                    <a:pt x="59662" y="136230"/>
                    <a:pt x="59138" y="134938"/>
                  </a:cubicBezTo>
                  <a:lnTo>
                    <a:pt x="54073" y="122258"/>
                  </a:lnTo>
                  <a:close/>
                  <a:moveTo>
                    <a:pt x="173606" y="122258"/>
                  </a:moveTo>
                  <a:cubicBezTo>
                    <a:pt x="179964" y="122258"/>
                    <a:pt x="185133" y="127428"/>
                    <a:pt x="185133" y="133785"/>
                  </a:cubicBezTo>
                  <a:lnTo>
                    <a:pt x="185133" y="147059"/>
                  </a:lnTo>
                  <a:cubicBezTo>
                    <a:pt x="183282" y="150552"/>
                    <a:pt x="181186" y="153940"/>
                    <a:pt x="178916" y="157189"/>
                  </a:cubicBezTo>
                  <a:lnTo>
                    <a:pt x="136230" y="157189"/>
                  </a:lnTo>
                  <a:lnTo>
                    <a:pt x="136230" y="133785"/>
                  </a:lnTo>
                  <a:cubicBezTo>
                    <a:pt x="136230" y="127428"/>
                    <a:pt x="141400" y="122258"/>
                    <a:pt x="147757" y="122258"/>
                  </a:cubicBezTo>
                  <a:lnTo>
                    <a:pt x="155512" y="122258"/>
                  </a:lnTo>
                  <a:lnTo>
                    <a:pt x="150447" y="134938"/>
                  </a:lnTo>
                  <a:cubicBezTo>
                    <a:pt x="149923" y="136230"/>
                    <a:pt x="150237" y="137697"/>
                    <a:pt x="151216" y="138710"/>
                  </a:cubicBezTo>
                  <a:lnTo>
                    <a:pt x="158202" y="145696"/>
                  </a:lnTo>
                  <a:cubicBezTo>
                    <a:pt x="158883" y="146378"/>
                    <a:pt x="159782" y="146718"/>
                    <a:pt x="160682" y="146718"/>
                  </a:cubicBezTo>
                  <a:cubicBezTo>
                    <a:pt x="161581" y="146718"/>
                    <a:pt x="162481" y="146378"/>
                    <a:pt x="163162" y="145696"/>
                  </a:cubicBezTo>
                  <a:lnTo>
                    <a:pt x="170148" y="138710"/>
                  </a:lnTo>
                  <a:cubicBezTo>
                    <a:pt x="171126" y="137697"/>
                    <a:pt x="171440" y="136230"/>
                    <a:pt x="170917" y="134938"/>
                  </a:cubicBezTo>
                  <a:lnTo>
                    <a:pt x="165852" y="122258"/>
                  </a:lnTo>
                  <a:close/>
                  <a:moveTo>
                    <a:pt x="129244" y="143216"/>
                  </a:moveTo>
                  <a:lnTo>
                    <a:pt x="129244" y="160682"/>
                  </a:lnTo>
                  <a:cubicBezTo>
                    <a:pt x="129244" y="162603"/>
                    <a:pt x="130816" y="164175"/>
                    <a:pt x="132737" y="164175"/>
                  </a:cubicBezTo>
                  <a:lnTo>
                    <a:pt x="173432" y="164175"/>
                  </a:lnTo>
                  <a:cubicBezTo>
                    <a:pt x="157014" y="183212"/>
                    <a:pt x="133401" y="194565"/>
                    <a:pt x="108286" y="195543"/>
                  </a:cubicBezTo>
                  <a:lnTo>
                    <a:pt x="108286" y="188626"/>
                  </a:lnTo>
                  <a:lnTo>
                    <a:pt x="101299" y="188626"/>
                  </a:lnTo>
                  <a:lnTo>
                    <a:pt x="101299" y="195543"/>
                  </a:lnTo>
                  <a:cubicBezTo>
                    <a:pt x="76184" y="194565"/>
                    <a:pt x="52571" y="183212"/>
                    <a:pt x="36153" y="164175"/>
                  </a:cubicBezTo>
                  <a:lnTo>
                    <a:pt x="76848" y="164175"/>
                  </a:lnTo>
                  <a:cubicBezTo>
                    <a:pt x="78769" y="164175"/>
                    <a:pt x="80341" y="162603"/>
                    <a:pt x="80341" y="160682"/>
                  </a:cubicBezTo>
                  <a:lnTo>
                    <a:pt x="80341" y="143216"/>
                  </a:lnTo>
                  <a:close/>
                  <a:moveTo>
                    <a:pt x="101299" y="0"/>
                  </a:moveTo>
                  <a:lnTo>
                    <a:pt x="101299" y="7091"/>
                  </a:lnTo>
                  <a:cubicBezTo>
                    <a:pt x="50056" y="8977"/>
                    <a:pt x="8977" y="50056"/>
                    <a:pt x="7091" y="101299"/>
                  </a:cubicBezTo>
                  <a:lnTo>
                    <a:pt x="0" y="101299"/>
                  </a:lnTo>
                  <a:lnTo>
                    <a:pt x="0" y="108286"/>
                  </a:lnTo>
                  <a:lnTo>
                    <a:pt x="7091" y="108286"/>
                  </a:lnTo>
                  <a:cubicBezTo>
                    <a:pt x="8977" y="159529"/>
                    <a:pt x="50056" y="200608"/>
                    <a:pt x="101299" y="202529"/>
                  </a:cubicBezTo>
                  <a:lnTo>
                    <a:pt x="101299" y="209585"/>
                  </a:lnTo>
                  <a:lnTo>
                    <a:pt x="108286" y="209585"/>
                  </a:lnTo>
                  <a:lnTo>
                    <a:pt x="108286" y="202529"/>
                  </a:lnTo>
                  <a:cubicBezTo>
                    <a:pt x="159529" y="200608"/>
                    <a:pt x="200608" y="159529"/>
                    <a:pt x="202529" y="108286"/>
                  </a:cubicBezTo>
                  <a:lnTo>
                    <a:pt x="209585" y="108286"/>
                  </a:lnTo>
                  <a:lnTo>
                    <a:pt x="209585" y="101299"/>
                  </a:lnTo>
                  <a:lnTo>
                    <a:pt x="202529" y="101299"/>
                  </a:lnTo>
                  <a:cubicBezTo>
                    <a:pt x="200608" y="50056"/>
                    <a:pt x="159529" y="8977"/>
                    <a:pt x="108286" y="7091"/>
                  </a:cubicBezTo>
                  <a:lnTo>
                    <a:pt x="10828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p8"/>
          <p:cNvGrpSpPr/>
          <p:nvPr/>
        </p:nvGrpSpPr>
        <p:grpSpPr>
          <a:xfrm>
            <a:off x="3906290" y="3521450"/>
            <a:ext cx="322747" cy="299464"/>
            <a:chOff x="1190625" y="426500"/>
            <a:chExt cx="5222450" cy="4845700"/>
          </a:xfrm>
        </p:grpSpPr>
        <p:sp>
          <p:nvSpPr>
            <p:cNvPr id="212" name="Google Shape;212;p8"/>
            <p:cNvSpPr/>
            <p:nvPr/>
          </p:nvSpPr>
          <p:spPr>
            <a:xfrm>
              <a:off x="2997750" y="426500"/>
              <a:ext cx="1392075" cy="1202875"/>
            </a:xfrm>
            <a:custGeom>
              <a:rect b="b" l="l" r="r" t="t"/>
              <a:pathLst>
                <a:path extrusionOk="0" h="48115" w="55683">
                  <a:moveTo>
                    <a:pt x="16963" y="8155"/>
                  </a:moveTo>
                  <a:cubicBezTo>
                    <a:pt x="17615" y="8155"/>
                    <a:pt x="18268" y="8253"/>
                    <a:pt x="18920" y="8416"/>
                  </a:cubicBezTo>
                  <a:cubicBezTo>
                    <a:pt x="20453" y="8775"/>
                    <a:pt x="21204" y="9525"/>
                    <a:pt x="23422" y="11874"/>
                  </a:cubicBezTo>
                  <a:cubicBezTo>
                    <a:pt x="23878" y="12363"/>
                    <a:pt x="24400" y="12885"/>
                    <a:pt x="24922" y="13440"/>
                  </a:cubicBezTo>
                  <a:cubicBezTo>
                    <a:pt x="25705" y="14255"/>
                    <a:pt x="26749" y="14679"/>
                    <a:pt x="27858" y="14679"/>
                  </a:cubicBezTo>
                  <a:cubicBezTo>
                    <a:pt x="28967" y="14679"/>
                    <a:pt x="30011" y="14255"/>
                    <a:pt x="30794" y="13440"/>
                  </a:cubicBezTo>
                  <a:cubicBezTo>
                    <a:pt x="31316" y="12885"/>
                    <a:pt x="31805" y="12363"/>
                    <a:pt x="32294" y="11874"/>
                  </a:cubicBezTo>
                  <a:cubicBezTo>
                    <a:pt x="34480" y="9525"/>
                    <a:pt x="35263" y="8775"/>
                    <a:pt x="36796" y="8416"/>
                  </a:cubicBezTo>
                  <a:cubicBezTo>
                    <a:pt x="37468" y="8256"/>
                    <a:pt x="38125" y="8175"/>
                    <a:pt x="38763" y="8175"/>
                  </a:cubicBezTo>
                  <a:cubicBezTo>
                    <a:pt x="40198" y="8175"/>
                    <a:pt x="41536" y="8582"/>
                    <a:pt x="42733" y="9395"/>
                  </a:cubicBezTo>
                  <a:cubicBezTo>
                    <a:pt x="44690" y="10732"/>
                    <a:pt x="46092" y="12983"/>
                    <a:pt x="46680" y="15723"/>
                  </a:cubicBezTo>
                  <a:cubicBezTo>
                    <a:pt x="47332" y="18724"/>
                    <a:pt x="46908" y="21921"/>
                    <a:pt x="45473" y="24759"/>
                  </a:cubicBezTo>
                  <a:cubicBezTo>
                    <a:pt x="43222" y="29260"/>
                    <a:pt x="32620" y="36404"/>
                    <a:pt x="27858" y="39307"/>
                  </a:cubicBezTo>
                  <a:cubicBezTo>
                    <a:pt x="23095" y="36404"/>
                    <a:pt x="12494" y="29260"/>
                    <a:pt x="10211" y="24759"/>
                  </a:cubicBezTo>
                  <a:cubicBezTo>
                    <a:pt x="8808" y="21921"/>
                    <a:pt x="8384" y="18724"/>
                    <a:pt x="9004" y="15723"/>
                  </a:cubicBezTo>
                  <a:cubicBezTo>
                    <a:pt x="9623" y="12983"/>
                    <a:pt x="11026" y="10732"/>
                    <a:pt x="12983" y="9395"/>
                  </a:cubicBezTo>
                  <a:cubicBezTo>
                    <a:pt x="14190" y="8579"/>
                    <a:pt x="15528" y="8155"/>
                    <a:pt x="16963" y="8155"/>
                  </a:cubicBezTo>
                  <a:close/>
                  <a:moveTo>
                    <a:pt x="16944" y="1"/>
                  </a:moveTo>
                  <a:cubicBezTo>
                    <a:pt x="13887" y="1"/>
                    <a:pt x="10972" y="896"/>
                    <a:pt x="8384" y="2675"/>
                  </a:cubicBezTo>
                  <a:cubicBezTo>
                    <a:pt x="4698" y="5187"/>
                    <a:pt x="2088" y="9232"/>
                    <a:pt x="1044" y="14027"/>
                  </a:cubicBezTo>
                  <a:cubicBezTo>
                    <a:pt x="1" y="18789"/>
                    <a:pt x="686" y="23911"/>
                    <a:pt x="2936" y="28379"/>
                  </a:cubicBezTo>
                  <a:cubicBezTo>
                    <a:pt x="4763" y="32066"/>
                    <a:pt x="9102" y="36306"/>
                    <a:pt x="16147" y="41330"/>
                  </a:cubicBezTo>
                  <a:cubicBezTo>
                    <a:pt x="18790" y="43222"/>
                    <a:pt x="21236" y="44787"/>
                    <a:pt x="22835" y="45798"/>
                  </a:cubicBezTo>
                  <a:cubicBezTo>
                    <a:pt x="26129" y="47854"/>
                    <a:pt x="26618" y="48114"/>
                    <a:pt x="27858" y="48114"/>
                  </a:cubicBezTo>
                  <a:cubicBezTo>
                    <a:pt x="29098" y="48114"/>
                    <a:pt x="29587" y="47854"/>
                    <a:pt x="32881" y="45798"/>
                  </a:cubicBezTo>
                  <a:cubicBezTo>
                    <a:pt x="34480" y="44787"/>
                    <a:pt x="36926" y="43222"/>
                    <a:pt x="39536" y="41330"/>
                  </a:cubicBezTo>
                  <a:cubicBezTo>
                    <a:pt x="46614" y="36306"/>
                    <a:pt x="50953" y="32066"/>
                    <a:pt x="52780" y="28379"/>
                  </a:cubicBezTo>
                  <a:cubicBezTo>
                    <a:pt x="55030" y="23911"/>
                    <a:pt x="55683" y="18789"/>
                    <a:pt x="54672" y="14027"/>
                  </a:cubicBezTo>
                  <a:cubicBezTo>
                    <a:pt x="53628" y="9232"/>
                    <a:pt x="51018" y="5187"/>
                    <a:pt x="47332" y="2675"/>
                  </a:cubicBezTo>
                  <a:cubicBezTo>
                    <a:pt x="44744" y="896"/>
                    <a:pt x="41829" y="1"/>
                    <a:pt x="38761" y="1"/>
                  </a:cubicBezTo>
                  <a:cubicBezTo>
                    <a:pt x="37497" y="1"/>
                    <a:pt x="36207" y="152"/>
                    <a:pt x="34904" y="457"/>
                  </a:cubicBezTo>
                  <a:cubicBezTo>
                    <a:pt x="31772" y="1207"/>
                    <a:pt x="29783" y="2773"/>
                    <a:pt x="27858" y="4697"/>
                  </a:cubicBezTo>
                  <a:cubicBezTo>
                    <a:pt x="25933" y="2773"/>
                    <a:pt x="23944" y="1207"/>
                    <a:pt x="20779" y="457"/>
                  </a:cubicBezTo>
                  <a:cubicBezTo>
                    <a:pt x="19485" y="152"/>
                    <a:pt x="18203" y="1"/>
                    <a:pt x="169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2777575" y="3494175"/>
              <a:ext cx="203900" cy="204125"/>
            </a:xfrm>
            <a:custGeom>
              <a:rect b="b" l="l" r="r" t="t"/>
              <a:pathLst>
                <a:path extrusionOk="0" h="8165" w="8156">
                  <a:moveTo>
                    <a:pt x="4094" y="1"/>
                  </a:moveTo>
                  <a:cubicBezTo>
                    <a:pt x="3825" y="1"/>
                    <a:pt x="3556" y="25"/>
                    <a:pt x="3295" y="74"/>
                  </a:cubicBezTo>
                  <a:cubicBezTo>
                    <a:pt x="3034" y="140"/>
                    <a:pt x="2773" y="205"/>
                    <a:pt x="2512" y="303"/>
                  </a:cubicBezTo>
                  <a:cubicBezTo>
                    <a:pt x="2284" y="401"/>
                    <a:pt x="2055" y="531"/>
                    <a:pt x="1827" y="694"/>
                  </a:cubicBezTo>
                  <a:cubicBezTo>
                    <a:pt x="1599" y="857"/>
                    <a:pt x="1403" y="1020"/>
                    <a:pt x="1207" y="1183"/>
                  </a:cubicBezTo>
                  <a:cubicBezTo>
                    <a:pt x="457" y="1966"/>
                    <a:pt x="0" y="3010"/>
                    <a:pt x="0" y="4087"/>
                  </a:cubicBezTo>
                  <a:cubicBezTo>
                    <a:pt x="0" y="4348"/>
                    <a:pt x="33" y="4609"/>
                    <a:pt x="98" y="4869"/>
                  </a:cubicBezTo>
                  <a:cubicBezTo>
                    <a:pt x="131" y="5130"/>
                    <a:pt x="229" y="5391"/>
                    <a:pt x="326" y="5652"/>
                  </a:cubicBezTo>
                  <a:cubicBezTo>
                    <a:pt x="424" y="5881"/>
                    <a:pt x="555" y="6109"/>
                    <a:pt x="685" y="6337"/>
                  </a:cubicBezTo>
                  <a:cubicBezTo>
                    <a:pt x="848" y="6566"/>
                    <a:pt x="1011" y="6761"/>
                    <a:pt x="1207" y="6957"/>
                  </a:cubicBezTo>
                  <a:cubicBezTo>
                    <a:pt x="1403" y="7153"/>
                    <a:pt x="1599" y="7316"/>
                    <a:pt x="1827" y="7479"/>
                  </a:cubicBezTo>
                  <a:cubicBezTo>
                    <a:pt x="2055" y="7610"/>
                    <a:pt x="2284" y="7740"/>
                    <a:pt x="2512" y="7838"/>
                  </a:cubicBezTo>
                  <a:cubicBezTo>
                    <a:pt x="2773" y="7936"/>
                    <a:pt x="3034" y="8034"/>
                    <a:pt x="3295" y="8066"/>
                  </a:cubicBezTo>
                  <a:cubicBezTo>
                    <a:pt x="3556" y="8131"/>
                    <a:pt x="3817" y="8164"/>
                    <a:pt x="4078" y="8164"/>
                  </a:cubicBezTo>
                  <a:cubicBezTo>
                    <a:pt x="4339" y="8164"/>
                    <a:pt x="4632" y="8131"/>
                    <a:pt x="4893" y="8066"/>
                  </a:cubicBezTo>
                  <a:cubicBezTo>
                    <a:pt x="5154" y="8034"/>
                    <a:pt x="5415" y="7936"/>
                    <a:pt x="5643" y="7838"/>
                  </a:cubicBezTo>
                  <a:cubicBezTo>
                    <a:pt x="5904" y="7740"/>
                    <a:pt x="6133" y="7610"/>
                    <a:pt x="6361" y="7479"/>
                  </a:cubicBezTo>
                  <a:cubicBezTo>
                    <a:pt x="6589" y="7316"/>
                    <a:pt x="6785" y="7153"/>
                    <a:pt x="6981" y="6957"/>
                  </a:cubicBezTo>
                  <a:cubicBezTo>
                    <a:pt x="7144" y="6761"/>
                    <a:pt x="7340" y="6566"/>
                    <a:pt x="7470" y="6337"/>
                  </a:cubicBezTo>
                  <a:cubicBezTo>
                    <a:pt x="7633" y="6109"/>
                    <a:pt x="7764" y="5881"/>
                    <a:pt x="7862" y="5652"/>
                  </a:cubicBezTo>
                  <a:cubicBezTo>
                    <a:pt x="7960" y="5391"/>
                    <a:pt x="8025" y="5130"/>
                    <a:pt x="8090" y="4869"/>
                  </a:cubicBezTo>
                  <a:cubicBezTo>
                    <a:pt x="8155" y="4609"/>
                    <a:pt x="8155" y="4348"/>
                    <a:pt x="8155" y="4087"/>
                  </a:cubicBezTo>
                  <a:cubicBezTo>
                    <a:pt x="8155" y="3010"/>
                    <a:pt x="7731" y="1966"/>
                    <a:pt x="6981" y="1183"/>
                  </a:cubicBezTo>
                  <a:cubicBezTo>
                    <a:pt x="6785" y="1020"/>
                    <a:pt x="6589" y="857"/>
                    <a:pt x="6361" y="694"/>
                  </a:cubicBezTo>
                  <a:cubicBezTo>
                    <a:pt x="6133" y="531"/>
                    <a:pt x="5904" y="401"/>
                    <a:pt x="5643" y="303"/>
                  </a:cubicBezTo>
                  <a:cubicBezTo>
                    <a:pt x="5415" y="205"/>
                    <a:pt x="5154" y="140"/>
                    <a:pt x="4893" y="74"/>
                  </a:cubicBezTo>
                  <a:cubicBezTo>
                    <a:pt x="4632" y="25"/>
                    <a:pt x="4363" y="1"/>
                    <a:pt x="409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190625" y="1530675"/>
              <a:ext cx="5222450" cy="3741525"/>
            </a:xfrm>
            <a:custGeom>
              <a:rect b="b" l="l" r="r" t="t"/>
              <a:pathLst>
                <a:path extrusionOk="0" h="149661" w="208898">
                  <a:moveTo>
                    <a:pt x="103764" y="16539"/>
                  </a:moveTo>
                  <a:lnTo>
                    <a:pt x="103764" y="24792"/>
                  </a:lnTo>
                  <a:lnTo>
                    <a:pt x="96490" y="30141"/>
                  </a:lnTo>
                  <a:lnTo>
                    <a:pt x="96490" y="16539"/>
                  </a:lnTo>
                  <a:close/>
                  <a:moveTo>
                    <a:pt x="138863" y="9134"/>
                  </a:moveTo>
                  <a:lnTo>
                    <a:pt x="189424" y="46255"/>
                  </a:lnTo>
                  <a:lnTo>
                    <a:pt x="189424" y="56498"/>
                  </a:lnTo>
                  <a:lnTo>
                    <a:pt x="141277" y="21138"/>
                  </a:lnTo>
                  <a:cubicBezTo>
                    <a:pt x="140559" y="20616"/>
                    <a:pt x="139711" y="20355"/>
                    <a:pt x="138863" y="20355"/>
                  </a:cubicBezTo>
                  <a:cubicBezTo>
                    <a:pt x="138015" y="20355"/>
                    <a:pt x="137167" y="20616"/>
                    <a:pt x="136449" y="21138"/>
                  </a:cubicBezTo>
                  <a:lnTo>
                    <a:pt x="88302" y="56400"/>
                  </a:lnTo>
                  <a:lnTo>
                    <a:pt x="88302" y="46255"/>
                  </a:lnTo>
                  <a:lnTo>
                    <a:pt x="138863" y="9134"/>
                  </a:lnTo>
                  <a:close/>
                  <a:moveTo>
                    <a:pt x="27303" y="47821"/>
                  </a:moveTo>
                  <a:lnTo>
                    <a:pt x="27303" y="104710"/>
                  </a:lnTo>
                  <a:lnTo>
                    <a:pt x="8155" y="104710"/>
                  </a:lnTo>
                  <a:lnTo>
                    <a:pt x="8155" y="47821"/>
                  </a:lnTo>
                  <a:close/>
                  <a:moveTo>
                    <a:pt x="150182" y="78256"/>
                  </a:moveTo>
                  <a:lnTo>
                    <a:pt x="150182" y="115083"/>
                  </a:lnTo>
                  <a:lnTo>
                    <a:pt x="149693" y="115083"/>
                  </a:lnTo>
                  <a:cubicBezTo>
                    <a:pt x="148877" y="111430"/>
                    <a:pt x="146855" y="108005"/>
                    <a:pt x="143723" y="105493"/>
                  </a:cubicBezTo>
                  <a:lnTo>
                    <a:pt x="127544" y="91369"/>
                  </a:lnTo>
                  <a:lnTo>
                    <a:pt x="127544" y="78256"/>
                  </a:lnTo>
                  <a:close/>
                  <a:moveTo>
                    <a:pt x="138863" y="29489"/>
                  </a:moveTo>
                  <a:lnTo>
                    <a:pt x="181856" y="61065"/>
                  </a:lnTo>
                  <a:lnTo>
                    <a:pt x="181856" y="115083"/>
                  </a:lnTo>
                  <a:lnTo>
                    <a:pt x="158337" y="115083"/>
                  </a:lnTo>
                  <a:lnTo>
                    <a:pt x="158337" y="74145"/>
                  </a:lnTo>
                  <a:cubicBezTo>
                    <a:pt x="158337" y="71895"/>
                    <a:pt x="156510" y="70068"/>
                    <a:pt x="154259" y="70068"/>
                  </a:cubicBezTo>
                  <a:lnTo>
                    <a:pt x="123466" y="70068"/>
                  </a:lnTo>
                  <a:cubicBezTo>
                    <a:pt x="121215" y="70068"/>
                    <a:pt x="119389" y="71895"/>
                    <a:pt x="119389" y="74145"/>
                  </a:cubicBezTo>
                  <a:lnTo>
                    <a:pt x="119389" y="84258"/>
                  </a:lnTo>
                  <a:lnTo>
                    <a:pt x="94141" y="62239"/>
                  </a:lnTo>
                  <a:lnTo>
                    <a:pt x="138863" y="29489"/>
                  </a:lnTo>
                  <a:close/>
                  <a:moveTo>
                    <a:pt x="49282" y="55187"/>
                  </a:moveTo>
                  <a:cubicBezTo>
                    <a:pt x="61352" y="55187"/>
                    <a:pt x="75688" y="56695"/>
                    <a:pt x="82659" y="63055"/>
                  </a:cubicBezTo>
                  <a:cubicBezTo>
                    <a:pt x="82691" y="63087"/>
                    <a:pt x="82724" y="63120"/>
                    <a:pt x="82757" y="63120"/>
                  </a:cubicBezTo>
                  <a:lnTo>
                    <a:pt x="138439" y="111691"/>
                  </a:lnTo>
                  <a:cubicBezTo>
                    <a:pt x="138471" y="111724"/>
                    <a:pt x="138504" y="111756"/>
                    <a:pt x="138569" y="111789"/>
                  </a:cubicBezTo>
                  <a:cubicBezTo>
                    <a:pt x="142484" y="114920"/>
                    <a:pt x="143136" y="120694"/>
                    <a:pt x="139972" y="124608"/>
                  </a:cubicBezTo>
                  <a:cubicBezTo>
                    <a:pt x="138471" y="126533"/>
                    <a:pt x="136286" y="127707"/>
                    <a:pt x="133872" y="128001"/>
                  </a:cubicBezTo>
                  <a:cubicBezTo>
                    <a:pt x="133532" y="128037"/>
                    <a:pt x="133193" y="128055"/>
                    <a:pt x="132857" y="128055"/>
                  </a:cubicBezTo>
                  <a:cubicBezTo>
                    <a:pt x="130774" y="128055"/>
                    <a:pt x="128786" y="127364"/>
                    <a:pt x="127185" y="126044"/>
                  </a:cubicBezTo>
                  <a:lnTo>
                    <a:pt x="80571" y="88270"/>
                  </a:lnTo>
                  <a:cubicBezTo>
                    <a:pt x="79823" y="87663"/>
                    <a:pt x="78917" y="87368"/>
                    <a:pt x="78015" y="87368"/>
                  </a:cubicBezTo>
                  <a:cubicBezTo>
                    <a:pt x="76832" y="87368"/>
                    <a:pt x="75658" y="87876"/>
                    <a:pt x="74863" y="88857"/>
                  </a:cubicBezTo>
                  <a:cubicBezTo>
                    <a:pt x="73427" y="90618"/>
                    <a:pt x="73688" y="93195"/>
                    <a:pt x="75450" y="94598"/>
                  </a:cubicBezTo>
                  <a:lnTo>
                    <a:pt x="122064" y="132405"/>
                  </a:lnTo>
                  <a:cubicBezTo>
                    <a:pt x="125162" y="134884"/>
                    <a:pt x="128914" y="136188"/>
                    <a:pt x="132828" y="136188"/>
                  </a:cubicBezTo>
                  <a:cubicBezTo>
                    <a:pt x="133480" y="136188"/>
                    <a:pt x="134100" y="136156"/>
                    <a:pt x="134753" y="136091"/>
                  </a:cubicBezTo>
                  <a:cubicBezTo>
                    <a:pt x="139352" y="135601"/>
                    <a:pt x="143462" y="133318"/>
                    <a:pt x="146365" y="129730"/>
                  </a:cubicBezTo>
                  <a:cubicBezTo>
                    <a:pt x="147931" y="127740"/>
                    <a:pt x="149008" y="125554"/>
                    <a:pt x="149595" y="123238"/>
                  </a:cubicBezTo>
                  <a:lnTo>
                    <a:pt x="191218" y="123238"/>
                  </a:lnTo>
                  <a:cubicBezTo>
                    <a:pt x="196274" y="123238"/>
                    <a:pt x="200482" y="127218"/>
                    <a:pt x="200612" y="132111"/>
                  </a:cubicBezTo>
                  <a:cubicBezTo>
                    <a:pt x="200677" y="134623"/>
                    <a:pt x="199764" y="136971"/>
                    <a:pt x="198035" y="138733"/>
                  </a:cubicBezTo>
                  <a:cubicBezTo>
                    <a:pt x="196306" y="140527"/>
                    <a:pt x="193958" y="141505"/>
                    <a:pt x="191479" y="141505"/>
                  </a:cubicBezTo>
                  <a:lnTo>
                    <a:pt x="85431" y="141473"/>
                  </a:lnTo>
                  <a:cubicBezTo>
                    <a:pt x="62630" y="141473"/>
                    <a:pt x="55030" y="125065"/>
                    <a:pt x="52648" y="111299"/>
                  </a:cubicBezTo>
                  <a:cubicBezTo>
                    <a:pt x="51702" y="105689"/>
                    <a:pt x="50724" y="101285"/>
                    <a:pt x="49745" y="98154"/>
                  </a:cubicBezTo>
                  <a:cubicBezTo>
                    <a:pt x="48962" y="95577"/>
                    <a:pt x="47495" y="90782"/>
                    <a:pt x="43352" y="90782"/>
                  </a:cubicBezTo>
                  <a:lnTo>
                    <a:pt x="35458" y="90782"/>
                  </a:lnTo>
                  <a:lnTo>
                    <a:pt x="35458" y="55780"/>
                  </a:lnTo>
                  <a:cubicBezTo>
                    <a:pt x="39073" y="55481"/>
                    <a:pt x="43957" y="55187"/>
                    <a:pt x="49282" y="55187"/>
                  </a:cubicBezTo>
                  <a:close/>
                  <a:moveTo>
                    <a:pt x="138863" y="0"/>
                  </a:moveTo>
                  <a:cubicBezTo>
                    <a:pt x="138015" y="0"/>
                    <a:pt x="137167" y="261"/>
                    <a:pt x="136449" y="783"/>
                  </a:cubicBezTo>
                  <a:lnTo>
                    <a:pt x="111919" y="18790"/>
                  </a:lnTo>
                  <a:lnTo>
                    <a:pt x="111919" y="12461"/>
                  </a:lnTo>
                  <a:cubicBezTo>
                    <a:pt x="111919" y="10211"/>
                    <a:pt x="110092" y="8384"/>
                    <a:pt x="107841" y="8384"/>
                  </a:cubicBezTo>
                  <a:lnTo>
                    <a:pt x="92412" y="8384"/>
                  </a:lnTo>
                  <a:cubicBezTo>
                    <a:pt x="90161" y="8384"/>
                    <a:pt x="88335" y="10211"/>
                    <a:pt x="88335" y="12461"/>
                  </a:cubicBezTo>
                  <a:lnTo>
                    <a:pt x="88335" y="36111"/>
                  </a:lnTo>
                  <a:lnTo>
                    <a:pt x="81811" y="40906"/>
                  </a:lnTo>
                  <a:cubicBezTo>
                    <a:pt x="80767" y="41689"/>
                    <a:pt x="80147" y="42896"/>
                    <a:pt x="80147" y="44200"/>
                  </a:cubicBezTo>
                  <a:lnTo>
                    <a:pt x="80147" y="52029"/>
                  </a:lnTo>
                  <a:cubicBezTo>
                    <a:pt x="71152" y="48114"/>
                    <a:pt x="59340" y="47032"/>
                    <a:pt x="48989" y="47032"/>
                  </a:cubicBezTo>
                  <a:cubicBezTo>
                    <a:pt x="43987" y="47032"/>
                    <a:pt x="39327" y="47285"/>
                    <a:pt x="35490" y="47593"/>
                  </a:cubicBezTo>
                  <a:lnTo>
                    <a:pt x="35490" y="43744"/>
                  </a:lnTo>
                  <a:cubicBezTo>
                    <a:pt x="35490" y="41493"/>
                    <a:pt x="33664" y="39666"/>
                    <a:pt x="31413" y="39666"/>
                  </a:cubicBezTo>
                  <a:lnTo>
                    <a:pt x="4077" y="39666"/>
                  </a:lnTo>
                  <a:cubicBezTo>
                    <a:pt x="1827" y="39666"/>
                    <a:pt x="0" y="41493"/>
                    <a:pt x="0" y="43744"/>
                  </a:cubicBezTo>
                  <a:lnTo>
                    <a:pt x="0" y="108788"/>
                  </a:lnTo>
                  <a:cubicBezTo>
                    <a:pt x="0" y="111039"/>
                    <a:pt x="1827" y="112865"/>
                    <a:pt x="4077" y="112865"/>
                  </a:cubicBezTo>
                  <a:lnTo>
                    <a:pt x="31413" y="112865"/>
                  </a:lnTo>
                  <a:cubicBezTo>
                    <a:pt x="33664" y="112865"/>
                    <a:pt x="35490" y="111039"/>
                    <a:pt x="35490" y="108788"/>
                  </a:cubicBezTo>
                  <a:lnTo>
                    <a:pt x="35490" y="98937"/>
                  </a:lnTo>
                  <a:lnTo>
                    <a:pt x="41395" y="98937"/>
                  </a:lnTo>
                  <a:cubicBezTo>
                    <a:pt x="42014" y="100502"/>
                    <a:pt x="43189" y="104286"/>
                    <a:pt x="44624" y="112669"/>
                  </a:cubicBezTo>
                  <a:cubicBezTo>
                    <a:pt x="48734" y="136515"/>
                    <a:pt x="63217" y="149628"/>
                    <a:pt x="85431" y="149628"/>
                  </a:cubicBezTo>
                  <a:lnTo>
                    <a:pt x="191479" y="149660"/>
                  </a:lnTo>
                  <a:cubicBezTo>
                    <a:pt x="196176" y="149660"/>
                    <a:pt x="200580" y="147801"/>
                    <a:pt x="203874" y="144441"/>
                  </a:cubicBezTo>
                  <a:cubicBezTo>
                    <a:pt x="207169" y="141049"/>
                    <a:pt x="208898" y="136612"/>
                    <a:pt x="208767" y="131883"/>
                  </a:cubicBezTo>
                  <a:cubicBezTo>
                    <a:pt x="208506" y="122619"/>
                    <a:pt x="200645" y="115083"/>
                    <a:pt x="191218" y="115083"/>
                  </a:cubicBezTo>
                  <a:lnTo>
                    <a:pt x="190011" y="115083"/>
                  </a:lnTo>
                  <a:lnTo>
                    <a:pt x="190011" y="67067"/>
                  </a:lnTo>
                  <a:lnTo>
                    <a:pt x="191087" y="67850"/>
                  </a:lnTo>
                  <a:cubicBezTo>
                    <a:pt x="191805" y="68372"/>
                    <a:pt x="192653" y="68633"/>
                    <a:pt x="193501" y="68633"/>
                  </a:cubicBezTo>
                  <a:cubicBezTo>
                    <a:pt x="194121" y="68633"/>
                    <a:pt x="194773" y="68502"/>
                    <a:pt x="195360" y="68209"/>
                  </a:cubicBezTo>
                  <a:cubicBezTo>
                    <a:pt x="196730" y="67491"/>
                    <a:pt x="197579" y="66088"/>
                    <a:pt x="197579" y="64555"/>
                  </a:cubicBezTo>
                  <a:lnTo>
                    <a:pt x="197579" y="44200"/>
                  </a:lnTo>
                  <a:cubicBezTo>
                    <a:pt x="197579" y="42896"/>
                    <a:pt x="196959" y="41689"/>
                    <a:pt x="195915" y="40906"/>
                  </a:cubicBezTo>
                  <a:lnTo>
                    <a:pt x="141277" y="783"/>
                  </a:lnTo>
                  <a:cubicBezTo>
                    <a:pt x="140559" y="261"/>
                    <a:pt x="139711" y="0"/>
                    <a:pt x="138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" name="Google Shape;215;p8"/>
          <p:cNvGrpSpPr/>
          <p:nvPr/>
        </p:nvGrpSpPr>
        <p:grpSpPr>
          <a:xfrm>
            <a:off x="5096313" y="3118598"/>
            <a:ext cx="300631" cy="300631"/>
            <a:chOff x="1190625" y="238125"/>
            <a:chExt cx="5183300" cy="5183300"/>
          </a:xfrm>
        </p:grpSpPr>
        <p:sp>
          <p:nvSpPr>
            <p:cNvPr id="216" name="Google Shape;216;p8"/>
            <p:cNvSpPr/>
            <p:nvPr/>
          </p:nvSpPr>
          <p:spPr>
            <a:xfrm>
              <a:off x="5503350" y="238125"/>
              <a:ext cx="870575" cy="870550"/>
            </a:xfrm>
            <a:custGeom>
              <a:rect b="b" l="l" r="r" t="t"/>
              <a:pathLst>
                <a:path extrusionOk="0" h="34822" w="34823">
                  <a:moveTo>
                    <a:pt x="17386" y="8925"/>
                  </a:moveTo>
                  <a:cubicBezTo>
                    <a:pt x="22081" y="8925"/>
                    <a:pt x="25846" y="12742"/>
                    <a:pt x="25846" y="17385"/>
                  </a:cubicBezTo>
                  <a:cubicBezTo>
                    <a:pt x="25846" y="22080"/>
                    <a:pt x="22081" y="25846"/>
                    <a:pt x="17386" y="25846"/>
                  </a:cubicBezTo>
                  <a:cubicBezTo>
                    <a:pt x="12743" y="25846"/>
                    <a:pt x="8926" y="22080"/>
                    <a:pt x="8926" y="17385"/>
                  </a:cubicBezTo>
                  <a:cubicBezTo>
                    <a:pt x="8926" y="12742"/>
                    <a:pt x="12743" y="8925"/>
                    <a:pt x="17386" y="8925"/>
                  </a:cubicBezTo>
                  <a:close/>
                  <a:moveTo>
                    <a:pt x="17386" y="0"/>
                  </a:moveTo>
                  <a:cubicBezTo>
                    <a:pt x="7791" y="0"/>
                    <a:pt x="1" y="7790"/>
                    <a:pt x="1" y="17385"/>
                  </a:cubicBezTo>
                  <a:cubicBezTo>
                    <a:pt x="1" y="27032"/>
                    <a:pt x="7791" y="34822"/>
                    <a:pt x="17386" y="34822"/>
                  </a:cubicBezTo>
                  <a:cubicBezTo>
                    <a:pt x="27033" y="34822"/>
                    <a:pt x="34823" y="27032"/>
                    <a:pt x="34823" y="17385"/>
                  </a:cubicBezTo>
                  <a:cubicBezTo>
                    <a:pt x="34823" y="7790"/>
                    <a:pt x="27033" y="0"/>
                    <a:pt x="173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190625" y="2718200"/>
              <a:ext cx="870550" cy="869275"/>
            </a:xfrm>
            <a:custGeom>
              <a:rect b="b" l="l" r="r" t="t"/>
              <a:pathLst>
                <a:path extrusionOk="0" h="34771" w="34822">
                  <a:moveTo>
                    <a:pt x="17385" y="8925"/>
                  </a:moveTo>
                  <a:cubicBezTo>
                    <a:pt x="22080" y="8925"/>
                    <a:pt x="25846" y="12691"/>
                    <a:pt x="25846" y="17386"/>
                  </a:cubicBezTo>
                  <a:cubicBezTo>
                    <a:pt x="25846" y="22080"/>
                    <a:pt x="22080" y="25846"/>
                    <a:pt x="17385" y="25846"/>
                  </a:cubicBezTo>
                  <a:cubicBezTo>
                    <a:pt x="12742" y="25846"/>
                    <a:pt x="8925" y="22080"/>
                    <a:pt x="8925" y="17386"/>
                  </a:cubicBezTo>
                  <a:cubicBezTo>
                    <a:pt x="8925" y="12691"/>
                    <a:pt x="12742" y="8925"/>
                    <a:pt x="17385" y="8925"/>
                  </a:cubicBezTo>
                  <a:close/>
                  <a:moveTo>
                    <a:pt x="17385" y="1"/>
                  </a:moveTo>
                  <a:cubicBezTo>
                    <a:pt x="7790" y="1"/>
                    <a:pt x="0" y="7739"/>
                    <a:pt x="0" y="17386"/>
                  </a:cubicBezTo>
                  <a:cubicBezTo>
                    <a:pt x="0" y="27033"/>
                    <a:pt x="7790" y="34771"/>
                    <a:pt x="17385" y="34771"/>
                  </a:cubicBezTo>
                  <a:cubicBezTo>
                    <a:pt x="27032" y="34771"/>
                    <a:pt x="34822" y="27033"/>
                    <a:pt x="34822" y="17386"/>
                  </a:cubicBezTo>
                  <a:cubicBezTo>
                    <a:pt x="34822" y="7739"/>
                    <a:pt x="27032" y="1"/>
                    <a:pt x="173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2484175" y="1424625"/>
              <a:ext cx="869275" cy="870575"/>
            </a:xfrm>
            <a:custGeom>
              <a:rect b="b" l="l" r="r" t="t"/>
              <a:pathLst>
                <a:path extrusionOk="0" h="34823" w="34771">
                  <a:moveTo>
                    <a:pt x="17386" y="8926"/>
                  </a:moveTo>
                  <a:cubicBezTo>
                    <a:pt x="22080" y="8926"/>
                    <a:pt x="25846" y="12743"/>
                    <a:pt x="25846" y="17386"/>
                  </a:cubicBezTo>
                  <a:cubicBezTo>
                    <a:pt x="25846" y="22080"/>
                    <a:pt x="22080" y="25846"/>
                    <a:pt x="17386" y="25846"/>
                  </a:cubicBezTo>
                  <a:cubicBezTo>
                    <a:pt x="12691" y="25846"/>
                    <a:pt x="8925" y="22080"/>
                    <a:pt x="8925" y="17386"/>
                  </a:cubicBezTo>
                  <a:cubicBezTo>
                    <a:pt x="8925" y="12743"/>
                    <a:pt x="12691" y="8926"/>
                    <a:pt x="17386" y="8926"/>
                  </a:cubicBezTo>
                  <a:close/>
                  <a:moveTo>
                    <a:pt x="17386" y="1"/>
                  </a:moveTo>
                  <a:cubicBezTo>
                    <a:pt x="7739" y="1"/>
                    <a:pt x="1" y="7791"/>
                    <a:pt x="1" y="17386"/>
                  </a:cubicBezTo>
                  <a:cubicBezTo>
                    <a:pt x="1" y="27033"/>
                    <a:pt x="7739" y="34823"/>
                    <a:pt x="17386" y="34823"/>
                  </a:cubicBezTo>
                  <a:cubicBezTo>
                    <a:pt x="27033" y="34823"/>
                    <a:pt x="34771" y="27033"/>
                    <a:pt x="34771" y="17386"/>
                  </a:cubicBezTo>
                  <a:cubicBezTo>
                    <a:pt x="34771" y="7791"/>
                    <a:pt x="27033" y="1"/>
                    <a:pt x="1738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3399875" y="2341600"/>
              <a:ext cx="870550" cy="869300"/>
            </a:xfrm>
            <a:custGeom>
              <a:rect b="b" l="l" r="r" t="t"/>
              <a:pathLst>
                <a:path extrusionOk="0" h="34772" w="34822">
                  <a:moveTo>
                    <a:pt x="17437" y="8926"/>
                  </a:moveTo>
                  <a:cubicBezTo>
                    <a:pt x="22080" y="8926"/>
                    <a:pt x="25897" y="12691"/>
                    <a:pt x="25897" y="17386"/>
                  </a:cubicBezTo>
                  <a:cubicBezTo>
                    <a:pt x="25897" y="22080"/>
                    <a:pt x="22080" y="25846"/>
                    <a:pt x="17437" y="25846"/>
                  </a:cubicBezTo>
                  <a:cubicBezTo>
                    <a:pt x="12742" y="25846"/>
                    <a:pt x="8976" y="22080"/>
                    <a:pt x="8976" y="17386"/>
                  </a:cubicBezTo>
                  <a:cubicBezTo>
                    <a:pt x="8976" y="12691"/>
                    <a:pt x="12742" y="8926"/>
                    <a:pt x="17437" y="8926"/>
                  </a:cubicBezTo>
                  <a:close/>
                  <a:moveTo>
                    <a:pt x="17437" y="1"/>
                  </a:moveTo>
                  <a:cubicBezTo>
                    <a:pt x="7790" y="1"/>
                    <a:pt x="0" y="7739"/>
                    <a:pt x="0" y="17386"/>
                  </a:cubicBezTo>
                  <a:cubicBezTo>
                    <a:pt x="0" y="27033"/>
                    <a:pt x="7790" y="34771"/>
                    <a:pt x="17437" y="34771"/>
                  </a:cubicBezTo>
                  <a:cubicBezTo>
                    <a:pt x="27032" y="34771"/>
                    <a:pt x="34822" y="27033"/>
                    <a:pt x="34822" y="17386"/>
                  </a:cubicBezTo>
                  <a:cubicBezTo>
                    <a:pt x="34822" y="7739"/>
                    <a:pt x="27032" y="1"/>
                    <a:pt x="174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3985375" y="821050"/>
              <a:ext cx="1801750" cy="1804325"/>
            </a:xfrm>
            <a:custGeom>
              <a:rect b="b" l="l" r="r" t="t"/>
              <a:pathLst>
                <a:path extrusionOk="0" h="72173" w="72070">
                  <a:moveTo>
                    <a:pt x="65724" y="1"/>
                  </a:moveTo>
                  <a:lnTo>
                    <a:pt x="1" y="65878"/>
                  </a:lnTo>
                  <a:lnTo>
                    <a:pt x="6346" y="72172"/>
                  </a:lnTo>
                  <a:lnTo>
                    <a:pt x="72069" y="6294"/>
                  </a:lnTo>
                  <a:lnTo>
                    <a:pt x="657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3069700" y="2008875"/>
              <a:ext cx="617800" cy="616500"/>
            </a:xfrm>
            <a:custGeom>
              <a:rect b="b" l="l" r="r" t="t"/>
              <a:pathLst>
                <a:path extrusionOk="0" h="24660" w="24712">
                  <a:moveTo>
                    <a:pt x="6294" y="0"/>
                  </a:moveTo>
                  <a:lnTo>
                    <a:pt x="1" y="6345"/>
                  </a:lnTo>
                  <a:lnTo>
                    <a:pt x="18417" y="24659"/>
                  </a:lnTo>
                  <a:lnTo>
                    <a:pt x="24711" y="18365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776125" y="2008875"/>
              <a:ext cx="993100" cy="993075"/>
            </a:xfrm>
            <a:custGeom>
              <a:rect b="b" l="l" r="r" t="t"/>
              <a:pathLst>
                <a:path extrusionOk="0" h="39723" w="39724">
                  <a:moveTo>
                    <a:pt x="33430" y="0"/>
                  </a:moveTo>
                  <a:lnTo>
                    <a:pt x="1" y="33429"/>
                  </a:lnTo>
                  <a:lnTo>
                    <a:pt x="6346" y="39723"/>
                  </a:lnTo>
                  <a:lnTo>
                    <a:pt x="39724" y="6345"/>
                  </a:lnTo>
                  <a:lnTo>
                    <a:pt x="334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194475" y="5197000"/>
              <a:ext cx="5175575" cy="224425"/>
            </a:xfrm>
            <a:custGeom>
              <a:rect b="b" l="l" r="r" t="t"/>
              <a:pathLst>
                <a:path extrusionOk="0" h="8977" w="207023">
                  <a:moveTo>
                    <a:pt x="1" y="0"/>
                  </a:moveTo>
                  <a:lnTo>
                    <a:pt x="1" y="8977"/>
                  </a:lnTo>
                  <a:lnTo>
                    <a:pt x="207023" y="8977"/>
                  </a:lnTo>
                  <a:lnTo>
                    <a:pt x="20702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827075" y="2074650"/>
              <a:ext cx="223150" cy="3234575"/>
            </a:xfrm>
            <a:custGeom>
              <a:rect b="b" l="l" r="r" t="t"/>
              <a:pathLst>
                <a:path extrusionOk="0" h="129383" w="8926">
                  <a:moveTo>
                    <a:pt x="0" y="0"/>
                  </a:moveTo>
                  <a:lnTo>
                    <a:pt x="0" y="129383"/>
                  </a:lnTo>
                  <a:lnTo>
                    <a:pt x="8925" y="129383"/>
                  </a:lnTo>
                  <a:lnTo>
                    <a:pt x="89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779025" y="3693200"/>
              <a:ext cx="223150" cy="1616025"/>
            </a:xfrm>
            <a:custGeom>
              <a:rect b="b" l="l" r="r" t="t"/>
              <a:pathLst>
                <a:path extrusionOk="0" h="64641" w="8926">
                  <a:moveTo>
                    <a:pt x="1" y="1"/>
                  </a:moveTo>
                  <a:lnTo>
                    <a:pt x="1" y="64641"/>
                  </a:lnTo>
                  <a:lnTo>
                    <a:pt x="8926" y="64641"/>
                  </a:lnTo>
                  <a:lnTo>
                    <a:pt x="89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514325" y="4015625"/>
              <a:ext cx="223150" cy="1293600"/>
            </a:xfrm>
            <a:custGeom>
              <a:rect b="b" l="l" r="r" t="t"/>
              <a:pathLst>
                <a:path extrusionOk="0" h="51744" w="8926">
                  <a:moveTo>
                    <a:pt x="1" y="1"/>
                  </a:moveTo>
                  <a:lnTo>
                    <a:pt x="1" y="51744"/>
                  </a:lnTo>
                  <a:lnTo>
                    <a:pt x="8925" y="51744"/>
                  </a:lnTo>
                  <a:lnTo>
                    <a:pt x="892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2806600" y="3044500"/>
              <a:ext cx="224425" cy="2264725"/>
            </a:xfrm>
            <a:custGeom>
              <a:rect b="b" l="l" r="r" t="t"/>
              <a:pathLst>
                <a:path extrusionOk="0" h="90589" w="8977">
                  <a:moveTo>
                    <a:pt x="1" y="0"/>
                  </a:moveTo>
                  <a:lnTo>
                    <a:pt x="1" y="90589"/>
                  </a:lnTo>
                  <a:lnTo>
                    <a:pt x="8977" y="90589"/>
                  </a:lnTo>
                  <a:lnTo>
                    <a:pt x="897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8"/>
          <p:cNvSpPr/>
          <p:nvPr/>
        </p:nvSpPr>
        <p:spPr>
          <a:xfrm>
            <a:off x="4267947" y="1157157"/>
            <a:ext cx="14898" cy="13072"/>
          </a:xfrm>
          <a:custGeom>
            <a:rect b="b" l="l" r="r" t="t"/>
            <a:pathLst>
              <a:path extrusionOk="0" h="8157" w="9297">
                <a:moveTo>
                  <a:pt x="4644" y="0"/>
                </a:moveTo>
                <a:cubicBezTo>
                  <a:pt x="3953" y="0"/>
                  <a:pt x="3253" y="175"/>
                  <a:pt x="2610" y="539"/>
                </a:cubicBezTo>
                <a:cubicBezTo>
                  <a:pt x="653" y="1681"/>
                  <a:pt x="0" y="4160"/>
                  <a:pt x="1109" y="6117"/>
                </a:cubicBezTo>
                <a:cubicBezTo>
                  <a:pt x="1875" y="7431"/>
                  <a:pt x="3244" y="8157"/>
                  <a:pt x="4653" y="8157"/>
                </a:cubicBezTo>
                <a:cubicBezTo>
                  <a:pt x="5344" y="8157"/>
                  <a:pt x="6044" y="7983"/>
                  <a:pt x="6687" y="7618"/>
                </a:cubicBezTo>
                <a:cubicBezTo>
                  <a:pt x="8644" y="6476"/>
                  <a:pt x="9297" y="3997"/>
                  <a:pt x="8188" y="2040"/>
                </a:cubicBezTo>
                <a:cubicBezTo>
                  <a:pt x="7421" y="726"/>
                  <a:pt x="6053" y="0"/>
                  <a:pt x="4644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8"/>
          <p:cNvSpPr/>
          <p:nvPr/>
        </p:nvSpPr>
        <p:spPr>
          <a:xfrm>
            <a:off x="4182636" y="982539"/>
            <a:ext cx="287086" cy="301998"/>
          </a:xfrm>
          <a:custGeom>
            <a:rect b="b" l="l" r="r" t="t"/>
            <a:pathLst>
              <a:path extrusionOk="0" h="188454" w="179149">
                <a:moveTo>
                  <a:pt x="155858" y="39536"/>
                </a:moveTo>
                <a:lnTo>
                  <a:pt x="161469" y="49289"/>
                </a:lnTo>
                <a:lnTo>
                  <a:pt x="156445" y="56922"/>
                </a:lnTo>
                <a:lnTo>
                  <a:pt x="146757" y="40090"/>
                </a:lnTo>
                <a:lnTo>
                  <a:pt x="155858" y="39536"/>
                </a:lnTo>
                <a:close/>
                <a:moveTo>
                  <a:pt x="116584" y="8155"/>
                </a:moveTo>
                <a:cubicBezTo>
                  <a:pt x="117302" y="8188"/>
                  <a:pt x="119030" y="8384"/>
                  <a:pt x="120074" y="10210"/>
                </a:cubicBezTo>
                <a:lnTo>
                  <a:pt x="167504" y="92347"/>
                </a:lnTo>
                <a:cubicBezTo>
                  <a:pt x="169037" y="95022"/>
                  <a:pt x="167177" y="98382"/>
                  <a:pt x="164078" y="98480"/>
                </a:cubicBezTo>
                <a:cubicBezTo>
                  <a:pt x="163524" y="98480"/>
                  <a:pt x="163263" y="98578"/>
                  <a:pt x="161828" y="98839"/>
                </a:cubicBezTo>
                <a:lnTo>
                  <a:pt x="111658" y="11939"/>
                </a:lnTo>
                <a:cubicBezTo>
                  <a:pt x="112735" y="10602"/>
                  <a:pt x="112865" y="10471"/>
                  <a:pt x="113061" y="10113"/>
                </a:cubicBezTo>
                <a:cubicBezTo>
                  <a:pt x="114170" y="8351"/>
                  <a:pt x="115899" y="8155"/>
                  <a:pt x="116584" y="8155"/>
                </a:cubicBezTo>
                <a:close/>
                <a:moveTo>
                  <a:pt x="106243" y="18855"/>
                </a:moveTo>
                <a:lnTo>
                  <a:pt x="153379" y="100502"/>
                </a:lnTo>
                <a:lnTo>
                  <a:pt x="82235" y="114464"/>
                </a:lnTo>
                <a:lnTo>
                  <a:pt x="60608" y="76983"/>
                </a:lnTo>
                <a:lnTo>
                  <a:pt x="106243" y="18855"/>
                </a:lnTo>
                <a:close/>
                <a:moveTo>
                  <a:pt x="78680" y="124576"/>
                </a:moveTo>
                <a:lnTo>
                  <a:pt x="82757" y="131654"/>
                </a:lnTo>
                <a:lnTo>
                  <a:pt x="75679" y="135732"/>
                </a:lnTo>
                <a:lnTo>
                  <a:pt x="71601" y="128653"/>
                </a:lnTo>
                <a:lnTo>
                  <a:pt x="78680" y="124576"/>
                </a:lnTo>
                <a:close/>
                <a:moveTo>
                  <a:pt x="54215" y="82202"/>
                </a:moveTo>
                <a:lnTo>
                  <a:pt x="74602" y="117530"/>
                </a:lnTo>
                <a:lnTo>
                  <a:pt x="42830" y="135862"/>
                </a:lnTo>
                <a:cubicBezTo>
                  <a:pt x="39618" y="137721"/>
                  <a:pt x="36109" y="138603"/>
                  <a:pt x="32647" y="138603"/>
                </a:cubicBezTo>
                <a:cubicBezTo>
                  <a:pt x="25595" y="138603"/>
                  <a:pt x="18736" y="134944"/>
                  <a:pt x="14973" y="128425"/>
                </a:cubicBezTo>
                <a:cubicBezTo>
                  <a:pt x="13179" y="125326"/>
                  <a:pt x="12233" y="121803"/>
                  <a:pt x="12233" y="118247"/>
                </a:cubicBezTo>
                <a:cubicBezTo>
                  <a:pt x="12233" y="110973"/>
                  <a:pt x="16147" y="104188"/>
                  <a:pt x="22443" y="100567"/>
                </a:cubicBezTo>
                <a:lnTo>
                  <a:pt x="54215" y="82202"/>
                </a:lnTo>
                <a:close/>
                <a:moveTo>
                  <a:pt x="64555" y="132731"/>
                </a:moveTo>
                <a:cubicBezTo>
                  <a:pt x="83644" y="165813"/>
                  <a:pt x="84932" y="168058"/>
                  <a:pt x="84937" y="168058"/>
                </a:cubicBezTo>
                <a:cubicBezTo>
                  <a:pt x="84938" y="168058"/>
                  <a:pt x="84907" y="168003"/>
                  <a:pt x="84908" y="168003"/>
                </a:cubicBezTo>
                <a:lnTo>
                  <a:pt x="84908" y="168003"/>
                </a:lnTo>
                <a:cubicBezTo>
                  <a:pt x="84909" y="168003"/>
                  <a:pt x="84918" y="168017"/>
                  <a:pt x="84943" y="168058"/>
                </a:cubicBezTo>
                <a:cubicBezTo>
                  <a:pt x="87193" y="171972"/>
                  <a:pt x="85856" y="176931"/>
                  <a:pt x="81942" y="179214"/>
                </a:cubicBezTo>
                <a:cubicBezTo>
                  <a:pt x="80667" y="179947"/>
                  <a:pt x="79279" y="180292"/>
                  <a:pt x="77909" y="180292"/>
                </a:cubicBezTo>
                <a:cubicBezTo>
                  <a:pt x="75072" y="180292"/>
                  <a:pt x="72314" y="178809"/>
                  <a:pt x="70818" y="176213"/>
                </a:cubicBezTo>
                <a:lnTo>
                  <a:pt x="50431" y="140886"/>
                </a:lnTo>
                <a:lnTo>
                  <a:pt x="64555" y="132731"/>
                </a:lnTo>
                <a:close/>
                <a:moveTo>
                  <a:pt x="116551" y="0"/>
                </a:moveTo>
                <a:cubicBezTo>
                  <a:pt x="112343" y="0"/>
                  <a:pt x="108494" y="2121"/>
                  <a:pt x="106243" y="5644"/>
                </a:cubicBezTo>
                <a:lnTo>
                  <a:pt x="52975" y="73526"/>
                </a:lnTo>
                <a:lnTo>
                  <a:pt x="18366" y="93489"/>
                </a:lnTo>
                <a:cubicBezTo>
                  <a:pt x="4730" y="101350"/>
                  <a:pt x="1" y="118835"/>
                  <a:pt x="7895" y="132502"/>
                </a:cubicBezTo>
                <a:cubicBezTo>
                  <a:pt x="13197" y="141667"/>
                  <a:pt x="22822" y="146756"/>
                  <a:pt x="32683" y="146756"/>
                </a:cubicBezTo>
                <a:cubicBezTo>
                  <a:pt x="36229" y="146756"/>
                  <a:pt x="39805" y="146098"/>
                  <a:pt x="43222" y="144735"/>
                </a:cubicBezTo>
                <a:lnTo>
                  <a:pt x="63740" y="180290"/>
                </a:lnTo>
                <a:cubicBezTo>
                  <a:pt x="66727" y="185474"/>
                  <a:pt x="72227" y="188453"/>
                  <a:pt x="77902" y="188453"/>
                </a:cubicBezTo>
                <a:cubicBezTo>
                  <a:pt x="80656" y="188453"/>
                  <a:pt x="83451" y="187752"/>
                  <a:pt x="86019" y="186260"/>
                </a:cubicBezTo>
                <a:cubicBezTo>
                  <a:pt x="93815" y="181758"/>
                  <a:pt x="96523" y="171777"/>
                  <a:pt x="91989" y="163980"/>
                </a:cubicBezTo>
                <a:lnTo>
                  <a:pt x="79756" y="142778"/>
                </a:lnTo>
                <a:lnTo>
                  <a:pt x="90358" y="136678"/>
                </a:lnTo>
                <a:cubicBezTo>
                  <a:pt x="92315" y="135536"/>
                  <a:pt x="92967" y="133057"/>
                  <a:pt x="91858" y="131100"/>
                </a:cubicBezTo>
                <a:lnTo>
                  <a:pt x="86541" y="121933"/>
                </a:lnTo>
                <a:cubicBezTo>
                  <a:pt x="87193" y="121803"/>
                  <a:pt x="91336" y="120987"/>
                  <a:pt x="164666" y="106602"/>
                </a:cubicBezTo>
                <a:cubicBezTo>
                  <a:pt x="173701" y="106113"/>
                  <a:pt x="179149" y="96196"/>
                  <a:pt x="174549" y="88270"/>
                </a:cubicBezTo>
                <a:lnTo>
                  <a:pt x="161012" y="64816"/>
                </a:lnTo>
                <a:lnTo>
                  <a:pt x="169689" y="51703"/>
                </a:lnTo>
                <a:cubicBezTo>
                  <a:pt x="170537" y="50398"/>
                  <a:pt x="170570" y="48734"/>
                  <a:pt x="169787" y="47397"/>
                </a:cubicBezTo>
                <a:lnTo>
                  <a:pt x="161632" y="33273"/>
                </a:lnTo>
                <a:cubicBezTo>
                  <a:pt x="160924" y="32010"/>
                  <a:pt x="159576" y="31242"/>
                  <a:pt x="158138" y="31242"/>
                </a:cubicBezTo>
                <a:cubicBezTo>
                  <a:pt x="158053" y="31242"/>
                  <a:pt x="157967" y="31245"/>
                  <a:pt x="157881" y="31250"/>
                </a:cubicBezTo>
                <a:lnTo>
                  <a:pt x="142191" y="32196"/>
                </a:lnTo>
                <a:lnTo>
                  <a:pt x="127153" y="6133"/>
                </a:lnTo>
                <a:cubicBezTo>
                  <a:pt x="124967" y="2349"/>
                  <a:pt x="121053" y="66"/>
                  <a:pt x="116714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4216143" y="1170226"/>
            <a:ext cx="44069" cy="21371"/>
          </a:xfrm>
          <a:custGeom>
            <a:rect b="b" l="l" r="r" t="t"/>
            <a:pathLst>
              <a:path extrusionOk="0" h="13336" w="27500">
                <a:moveTo>
                  <a:pt x="22846" y="0"/>
                </a:moveTo>
                <a:cubicBezTo>
                  <a:pt x="22156" y="0"/>
                  <a:pt x="21456" y="175"/>
                  <a:pt x="20812" y="539"/>
                </a:cubicBezTo>
                <a:lnTo>
                  <a:pt x="13766" y="4617"/>
                </a:lnTo>
                <a:cubicBezTo>
                  <a:pt x="13121" y="4994"/>
                  <a:pt x="12414" y="5171"/>
                  <a:pt x="11718" y="5171"/>
                </a:cubicBezTo>
                <a:cubicBezTo>
                  <a:pt x="10304" y="5171"/>
                  <a:pt x="8932" y="4438"/>
                  <a:pt x="8188" y="3149"/>
                </a:cubicBezTo>
                <a:cubicBezTo>
                  <a:pt x="7422" y="1835"/>
                  <a:pt x="6054" y="1095"/>
                  <a:pt x="4645" y="1095"/>
                </a:cubicBezTo>
                <a:cubicBezTo>
                  <a:pt x="3954" y="1095"/>
                  <a:pt x="3254" y="1273"/>
                  <a:pt x="2610" y="1648"/>
                </a:cubicBezTo>
                <a:cubicBezTo>
                  <a:pt x="653" y="2757"/>
                  <a:pt x="1" y="5269"/>
                  <a:pt x="1110" y="7226"/>
                </a:cubicBezTo>
                <a:cubicBezTo>
                  <a:pt x="3367" y="11127"/>
                  <a:pt x="7495" y="13335"/>
                  <a:pt x="11741" y="13335"/>
                </a:cubicBezTo>
                <a:cubicBezTo>
                  <a:pt x="13815" y="13335"/>
                  <a:pt x="15917" y="12808"/>
                  <a:pt x="17844" y="11695"/>
                </a:cubicBezTo>
                <a:lnTo>
                  <a:pt x="24890" y="7618"/>
                </a:lnTo>
                <a:cubicBezTo>
                  <a:pt x="26847" y="6476"/>
                  <a:pt x="27499" y="3997"/>
                  <a:pt x="26390" y="2040"/>
                </a:cubicBezTo>
                <a:cubicBezTo>
                  <a:pt x="25624" y="726"/>
                  <a:pt x="24255" y="0"/>
                  <a:pt x="22846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8"/>
          <p:cNvSpPr/>
          <p:nvPr/>
        </p:nvSpPr>
        <p:spPr>
          <a:xfrm>
            <a:off x="4473328" y="995710"/>
            <a:ext cx="51334" cy="33353"/>
          </a:xfrm>
          <a:custGeom>
            <a:rect b="b" l="l" r="r" t="t"/>
            <a:pathLst>
              <a:path extrusionOk="0" h="20813" w="32034">
                <a:moveTo>
                  <a:pt x="27378" y="1"/>
                </a:moveTo>
                <a:cubicBezTo>
                  <a:pt x="26703" y="1"/>
                  <a:pt x="26016" y="169"/>
                  <a:pt x="25379" y="524"/>
                </a:cubicBezTo>
                <a:lnTo>
                  <a:pt x="2675" y="13147"/>
                </a:lnTo>
                <a:cubicBezTo>
                  <a:pt x="686" y="14257"/>
                  <a:pt x="1" y="16736"/>
                  <a:pt x="1077" y="18693"/>
                </a:cubicBezTo>
                <a:cubicBezTo>
                  <a:pt x="1832" y="20048"/>
                  <a:pt x="3223" y="20813"/>
                  <a:pt x="4651" y="20813"/>
                </a:cubicBezTo>
                <a:cubicBezTo>
                  <a:pt x="5321" y="20813"/>
                  <a:pt x="5998" y="20645"/>
                  <a:pt x="6622" y="20291"/>
                </a:cubicBezTo>
                <a:lnTo>
                  <a:pt x="29358" y="7635"/>
                </a:lnTo>
                <a:cubicBezTo>
                  <a:pt x="31316" y="6558"/>
                  <a:pt x="32033" y="4079"/>
                  <a:pt x="30924" y="2089"/>
                </a:cubicBezTo>
                <a:cubicBezTo>
                  <a:pt x="30192" y="758"/>
                  <a:pt x="28812" y="1"/>
                  <a:pt x="27378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8"/>
          <p:cNvSpPr/>
          <p:nvPr/>
        </p:nvSpPr>
        <p:spPr>
          <a:xfrm>
            <a:off x="4475994" y="1057221"/>
            <a:ext cx="39729" cy="19847"/>
          </a:xfrm>
          <a:custGeom>
            <a:rect b="b" l="l" r="r" t="t"/>
            <a:pathLst>
              <a:path extrusionOk="0" h="12385" w="24792">
                <a:moveTo>
                  <a:pt x="4529" y="1"/>
                </a:moveTo>
                <a:cubicBezTo>
                  <a:pt x="2738" y="1"/>
                  <a:pt x="1079" y="1209"/>
                  <a:pt x="587" y="3012"/>
                </a:cubicBezTo>
                <a:cubicBezTo>
                  <a:pt x="0" y="5198"/>
                  <a:pt x="1305" y="7449"/>
                  <a:pt x="3491" y="8036"/>
                </a:cubicBezTo>
                <a:lnTo>
                  <a:pt x="19246" y="12244"/>
                </a:lnTo>
                <a:cubicBezTo>
                  <a:pt x="19601" y="12339"/>
                  <a:pt x="19957" y="12384"/>
                  <a:pt x="20307" y="12384"/>
                </a:cubicBezTo>
                <a:cubicBezTo>
                  <a:pt x="22109" y="12384"/>
                  <a:pt x="23745" y="11176"/>
                  <a:pt x="24237" y="9373"/>
                </a:cubicBezTo>
                <a:cubicBezTo>
                  <a:pt x="24791" y="7188"/>
                  <a:pt x="23519" y="4937"/>
                  <a:pt x="21334" y="4350"/>
                </a:cubicBezTo>
                <a:lnTo>
                  <a:pt x="5578" y="142"/>
                </a:lnTo>
                <a:cubicBezTo>
                  <a:pt x="5228" y="46"/>
                  <a:pt x="4876" y="1"/>
                  <a:pt x="4529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8"/>
          <p:cNvSpPr/>
          <p:nvPr/>
        </p:nvSpPr>
        <p:spPr>
          <a:xfrm>
            <a:off x="4439036" y="967939"/>
            <a:ext cx="21278" cy="38351"/>
          </a:xfrm>
          <a:custGeom>
            <a:rect b="b" l="l" r="r" t="t"/>
            <a:pathLst>
              <a:path extrusionOk="0" h="23932" w="13278">
                <a:moveTo>
                  <a:pt x="8758" y="0"/>
                </a:moveTo>
                <a:cubicBezTo>
                  <a:pt x="6948" y="0"/>
                  <a:pt x="5288" y="1213"/>
                  <a:pt x="4796" y="3044"/>
                </a:cubicBezTo>
                <a:lnTo>
                  <a:pt x="588" y="18800"/>
                </a:lnTo>
                <a:cubicBezTo>
                  <a:pt x="1" y="20952"/>
                  <a:pt x="1306" y="23203"/>
                  <a:pt x="3459" y="23790"/>
                </a:cubicBezTo>
                <a:cubicBezTo>
                  <a:pt x="3813" y="23886"/>
                  <a:pt x="4169" y="23931"/>
                  <a:pt x="4520" y="23931"/>
                </a:cubicBezTo>
                <a:cubicBezTo>
                  <a:pt x="6330" y="23931"/>
                  <a:pt x="7985" y="22718"/>
                  <a:pt x="8449" y="20887"/>
                </a:cubicBezTo>
                <a:lnTo>
                  <a:pt x="12690" y="5132"/>
                </a:lnTo>
                <a:cubicBezTo>
                  <a:pt x="13277" y="2979"/>
                  <a:pt x="11972" y="728"/>
                  <a:pt x="9820" y="141"/>
                </a:cubicBezTo>
                <a:cubicBezTo>
                  <a:pt x="9465" y="46"/>
                  <a:pt x="9109" y="0"/>
                  <a:pt x="8758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8"/>
          <p:cNvSpPr/>
          <p:nvPr/>
        </p:nvSpPr>
        <p:spPr>
          <a:xfrm>
            <a:off x="4630918" y="2087360"/>
            <a:ext cx="39600" cy="306000"/>
          </a:xfrm>
          <a:prstGeom prst="rect">
            <a:avLst/>
          </a:pr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" name="Google Shape;235;p8"/>
          <p:cNvGrpSpPr/>
          <p:nvPr/>
        </p:nvGrpSpPr>
        <p:grpSpPr>
          <a:xfrm>
            <a:off x="3249444" y="2375013"/>
            <a:ext cx="429317" cy="365802"/>
            <a:chOff x="-1341636" y="2815364"/>
            <a:chExt cx="429317" cy="365802"/>
          </a:xfrm>
        </p:grpSpPr>
        <p:sp>
          <p:nvSpPr>
            <p:cNvPr id="236" name="Google Shape;236;p8"/>
            <p:cNvSpPr/>
            <p:nvPr/>
          </p:nvSpPr>
          <p:spPr>
            <a:xfrm>
              <a:off x="-1341636" y="3041498"/>
              <a:ext cx="429317" cy="113064"/>
            </a:xfrm>
            <a:custGeom>
              <a:rect b="b" l="l" r="r" t="t"/>
              <a:pathLst>
                <a:path extrusionOk="0" h="19286" w="73231">
                  <a:moveTo>
                    <a:pt x="12796" y="1"/>
                  </a:moveTo>
                  <a:cubicBezTo>
                    <a:pt x="12428" y="1"/>
                    <a:pt x="12066" y="181"/>
                    <a:pt x="11844" y="510"/>
                  </a:cubicBezTo>
                  <a:lnTo>
                    <a:pt x="500" y="17527"/>
                  </a:lnTo>
                  <a:cubicBezTo>
                    <a:pt x="0" y="18276"/>
                    <a:pt x="534" y="19286"/>
                    <a:pt x="1441" y="19286"/>
                  </a:cubicBezTo>
                  <a:lnTo>
                    <a:pt x="71779" y="19286"/>
                  </a:lnTo>
                  <a:cubicBezTo>
                    <a:pt x="72686" y="19286"/>
                    <a:pt x="73231" y="18276"/>
                    <a:pt x="72720" y="17527"/>
                  </a:cubicBezTo>
                  <a:lnTo>
                    <a:pt x="61376" y="510"/>
                  </a:lnTo>
                  <a:cubicBezTo>
                    <a:pt x="61161" y="181"/>
                    <a:pt x="60802" y="1"/>
                    <a:pt x="60435" y="1"/>
                  </a:cubicBezTo>
                  <a:cubicBezTo>
                    <a:pt x="60220" y="1"/>
                    <a:pt x="60003" y="62"/>
                    <a:pt x="59810" y="192"/>
                  </a:cubicBezTo>
                  <a:cubicBezTo>
                    <a:pt x="59288" y="544"/>
                    <a:pt x="59141" y="1247"/>
                    <a:pt x="59492" y="1769"/>
                  </a:cubicBezTo>
                  <a:lnTo>
                    <a:pt x="69657" y="17017"/>
                  </a:lnTo>
                  <a:lnTo>
                    <a:pt x="3563" y="17017"/>
                  </a:lnTo>
                  <a:lnTo>
                    <a:pt x="13728" y="1769"/>
                  </a:lnTo>
                  <a:cubicBezTo>
                    <a:pt x="14079" y="1247"/>
                    <a:pt x="13943" y="544"/>
                    <a:pt x="13421" y="192"/>
                  </a:cubicBezTo>
                  <a:cubicBezTo>
                    <a:pt x="13228" y="62"/>
                    <a:pt x="13011" y="1"/>
                    <a:pt x="127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-1339842" y="3141254"/>
              <a:ext cx="425664" cy="39912"/>
            </a:xfrm>
            <a:custGeom>
              <a:rect b="b" l="l" r="r" t="t"/>
              <a:pathLst>
                <a:path extrusionOk="0" h="6808" w="72608">
                  <a:moveTo>
                    <a:pt x="70338" y="2270"/>
                  </a:moveTo>
                  <a:lnTo>
                    <a:pt x="70338" y="4539"/>
                  </a:lnTo>
                  <a:lnTo>
                    <a:pt x="2270" y="4539"/>
                  </a:lnTo>
                  <a:lnTo>
                    <a:pt x="2270" y="2270"/>
                  </a:lnTo>
                  <a:close/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5673"/>
                  </a:lnTo>
                  <a:cubicBezTo>
                    <a:pt x="1" y="6297"/>
                    <a:pt x="511" y="6808"/>
                    <a:pt x="1135" y="6808"/>
                  </a:cubicBezTo>
                  <a:lnTo>
                    <a:pt x="71473" y="6808"/>
                  </a:lnTo>
                  <a:cubicBezTo>
                    <a:pt x="72097" y="6808"/>
                    <a:pt x="72607" y="6297"/>
                    <a:pt x="72607" y="5673"/>
                  </a:cubicBezTo>
                  <a:lnTo>
                    <a:pt x="72607" y="1135"/>
                  </a:lnTo>
                  <a:cubicBezTo>
                    <a:pt x="72607" y="511"/>
                    <a:pt x="72097" y="1"/>
                    <a:pt x="714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-1281979" y="3068102"/>
              <a:ext cx="50089" cy="86507"/>
            </a:xfrm>
            <a:custGeom>
              <a:rect b="b" l="l" r="r" t="t"/>
              <a:pathLst>
                <a:path extrusionOk="0" h="14756" w="8544">
                  <a:moveTo>
                    <a:pt x="7256" y="0"/>
                  </a:moveTo>
                  <a:cubicBezTo>
                    <a:pt x="6832" y="0"/>
                    <a:pt x="6425" y="238"/>
                    <a:pt x="6229" y="646"/>
                  </a:cubicBezTo>
                  <a:lnTo>
                    <a:pt x="284" y="13125"/>
                  </a:lnTo>
                  <a:cubicBezTo>
                    <a:pt x="1" y="13693"/>
                    <a:pt x="250" y="14373"/>
                    <a:pt x="817" y="14645"/>
                  </a:cubicBezTo>
                  <a:cubicBezTo>
                    <a:pt x="974" y="14721"/>
                    <a:pt x="1139" y="14756"/>
                    <a:pt x="1301" y="14756"/>
                  </a:cubicBezTo>
                  <a:cubicBezTo>
                    <a:pt x="1728" y="14756"/>
                    <a:pt x="2137" y="14512"/>
                    <a:pt x="2326" y="14101"/>
                  </a:cubicBezTo>
                  <a:lnTo>
                    <a:pt x="8282" y="1622"/>
                  </a:lnTo>
                  <a:cubicBezTo>
                    <a:pt x="8543" y="1054"/>
                    <a:pt x="8305" y="385"/>
                    <a:pt x="7749" y="113"/>
                  </a:cubicBezTo>
                  <a:cubicBezTo>
                    <a:pt x="7590" y="36"/>
                    <a:pt x="7422" y="0"/>
                    <a:pt x="7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-1213341" y="3074762"/>
              <a:ext cx="24347" cy="46548"/>
            </a:xfrm>
            <a:custGeom>
              <a:rect b="b" l="l" r="r" t="t"/>
              <a:pathLst>
                <a:path extrusionOk="0" h="7940" w="4153">
                  <a:moveTo>
                    <a:pt x="2892" y="0"/>
                  </a:moveTo>
                  <a:cubicBezTo>
                    <a:pt x="2399" y="0"/>
                    <a:pt x="1945" y="327"/>
                    <a:pt x="1804" y="826"/>
                  </a:cubicBezTo>
                  <a:lnTo>
                    <a:pt x="171" y="6498"/>
                  </a:lnTo>
                  <a:cubicBezTo>
                    <a:pt x="0" y="7100"/>
                    <a:pt x="352" y="7724"/>
                    <a:pt x="953" y="7894"/>
                  </a:cubicBezTo>
                  <a:cubicBezTo>
                    <a:pt x="1055" y="7928"/>
                    <a:pt x="1158" y="7939"/>
                    <a:pt x="1271" y="7939"/>
                  </a:cubicBezTo>
                  <a:cubicBezTo>
                    <a:pt x="1770" y="7939"/>
                    <a:pt x="2213" y="7599"/>
                    <a:pt x="2360" y="7122"/>
                  </a:cubicBezTo>
                  <a:lnTo>
                    <a:pt x="3982" y="1450"/>
                  </a:lnTo>
                  <a:cubicBezTo>
                    <a:pt x="4153" y="849"/>
                    <a:pt x="3801" y="213"/>
                    <a:pt x="3200" y="43"/>
                  </a:cubicBezTo>
                  <a:cubicBezTo>
                    <a:pt x="3097" y="14"/>
                    <a:pt x="2994" y="0"/>
                    <a:pt x="28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-999847" y="3114814"/>
              <a:ext cx="27735" cy="39748"/>
            </a:xfrm>
            <a:custGeom>
              <a:rect b="b" l="l" r="r" t="t"/>
              <a:pathLst>
                <a:path extrusionOk="0" h="6780" w="4731">
                  <a:moveTo>
                    <a:pt x="1279" y="1"/>
                  </a:moveTo>
                  <a:cubicBezTo>
                    <a:pt x="1116" y="1"/>
                    <a:pt x="951" y="35"/>
                    <a:pt x="794" y="109"/>
                  </a:cubicBezTo>
                  <a:cubicBezTo>
                    <a:pt x="238" y="370"/>
                    <a:pt x="0" y="1039"/>
                    <a:pt x="250" y="1595"/>
                  </a:cubicBezTo>
                  <a:lnTo>
                    <a:pt x="2417" y="6133"/>
                  </a:lnTo>
                  <a:cubicBezTo>
                    <a:pt x="2609" y="6530"/>
                    <a:pt x="3007" y="6780"/>
                    <a:pt x="3438" y="6780"/>
                  </a:cubicBezTo>
                  <a:cubicBezTo>
                    <a:pt x="3608" y="6780"/>
                    <a:pt x="3778" y="6746"/>
                    <a:pt x="3925" y="6666"/>
                  </a:cubicBezTo>
                  <a:cubicBezTo>
                    <a:pt x="4493" y="6405"/>
                    <a:pt x="4731" y="5725"/>
                    <a:pt x="4470" y="5157"/>
                  </a:cubicBezTo>
                  <a:lnTo>
                    <a:pt x="2303" y="619"/>
                  </a:lnTo>
                  <a:cubicBezTo>
                    <a:pt x="2099" y="228"/>
                    <a:pt x="1696" y="1"/>
                    <a:pt x="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-1034764" y="3041498"/>
              <a:ext cx="37315" cy="59856"/>
            </a:xfrm>
            <a:custGeom>
              <a:rect b="b" l="l" r="r" t="t"/>
              <a:pathLst>
                <a:path extrusionOk="0" h="10210" w="6365">
                  <a:moveTo>
                    <a:pt x="1289" y="0"/>
                  </a:moveTo>
                  <a:cubicBezTo>
                    <a:pt x="1127" y="0"/>
                    <a:pt x="962" y="36"/>
                    <a:pt x="806" y="113"/>
                  </a:cubicBezTo>
                  <a:cubicBezTo>
                    <a:pt x="238" y="385"/>
                    <a:pt x="0" y="1054"/>
                    <a:pt x="261" y="1622"/>
                  </a:cubicBezTo>
                  <a:lnTo>
                    <a:pt x="4039" y="9563"/>
                  </a:lnTo>
                  <a:cubicBezTo>
                    <a:pt x="4232" y="9960"/>
                    <a:pt x="4629" y="10210"/>
                    <a:pt x="5071" y="10210"/>
                  </a:cubicBezTo>
                  <a:cubicBezTo>
                    <a:pt x="5230" y="10210"/>
                    <a:pt x="5400" y="10164"/>
                    <a:pt x="5559" y="10096"/>
                  </a:cubicBezTo>
                  <a:cubicBezTo>
                    <a:pt x="6126" y="9824"/>
                    <a:pt x="6365" y="9155"/>
                    <a:pt x="6092" y="8587"/>
                  </a:cubicBezTo>
                  <a:lnTo>
                    <a:pt x="2314" y="646"/>
                  </a:lnTo>
                  <a:cubicBezTo>
                    <a:pt x="2110" y="238"/>
                    <a:pt x="1707" y="0"/>
                    <a:pt x="12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-1065161" y="3074498"/>
              <a:ext cx="24546" cy="46953"/>
            </a:xfrm>
            <a:custGeom>
              <a:rect b="b" l="l" r="r" t="t"/>
              <a:pathLst>
                <a:path extrusionOk="0" h="8009" w="4187">
                  <a:moveTo>
                    <a:pt x="1271" y="1"/>
                  </a:moveTo>
                  <a:cubicBezTo>
                    <a:pt x="1170" y="1"/>
                    <a:pt x="1067" y="15"/>
                    <a:pt x="965" y="43"/>
                  </a:cubicBezTo>
                  <a:cubicBezTo>
                    <a:pt x="341" y="224"/>
                    <a:pt x="1" y="882"/>
                    <a:pt x="193" y="1495"/>
                  </a:cubicBezTo>
                  <a:lnTo>
                    <a:pt x="1827" y="7167"/>
                  </a:lnTo>
                  <a:cubicBezTo>
                    <a:pt x="1958" y="7673"/>
                    <a:pt x="2414" y="8008"/>
                    <a:pt x="2913" y="8008"/>
                  </a:cubicBezTo>
                  <a:cubicBezTo>
                    <a:pt x="3019" y="8008"/>
                    <a:pt x="3127" y="7993"/>
                    <a:pt x="3234" y="7961"/>
                  </a:cubicBezTo>
                  <a:cubicBezTo>
                    <a:pt x="3846" y="7791"/>
                    <a:pt x="4187" y="7145"/>
                    <a:pt x="4005" y="6543"/>
                  </a:cubicBezTo>
                  <a:lnTo>
                    <a:pt x="2372" y="871"/>
                  </a:lnTo>
                  <a:cubicBezTo>
                    <a:pt x="2249" y="341"/>
                    <a:pt x="1779" y="1"/>
                    <a:pt x="12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-1291025" y="3068096"/>
              <a:ext cx="58203" cy="13308"/>
            </a:xfrm>
            <a:custGeom>
              <a:rect b="b" l="l" r="r" t="t"/>
              <a:pathLst>
                <a:path extrusionOk="0" h="2270" w="9928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8804" y="2269"/>
                  </a:lnTo>
                  <a:cubicBezTo>
                    <a:pt x="9428" y="2269"/>
                    <a:pt x="9927" y="1759"/>
                    <a:pt x="9927" y="1135"/>
                  </a:cubicBezTo>
                  <a:cubicBezTo>
                    <a:pt x="9927" y="511"/>
                    <a:pt x="9428" y="0"/>
                    <a:pt x="88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-998985" y="3114650"/>
              <a:ext cx="67049" cy="13308"/>
            </a:xfrm>
            <a:custGeom>
              <a:rect b="b" l="l" r="r" t="t"/>
              <a:pathLst>
                <a:path extrusionOk="0" h="2270" w="11437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313" y="2270"/>
                  </a:lnTo>
                  <a:cubicBezTo>
                    <a:pt x="10937" y="2270"/>
                    <a:pt x="11436" y="1759"/>
                    <a:pt x="11436" y="1135"/>
                  </a:cubicBezTo>
                  <a:cubicBezTo>
                    <a:pt x="11436" y="511"/>
                    <a:pt x="10937" y="1"/>
                    <a:pt x="10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-1011689" y="3088046"/>
              <a:ext cx="62060" cy="13308"/>
            </a:xfrm>
            <a:custGeom>
              <a:rect b="b" l="l" r="r" t="t"/>
              <a:pathLst>
                <a:path extrusionOk="0" h="2270" w="10586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9451" y="2270"/>
                  </a:lnTo>
                  <a:cubicBezTo>
                    <a:pt x="10075" y="2270"/>
                    <a:pt x="10585" y="1759"/>
                    <a:pt x="10585" y="1135"/>
                  </a:cubicBezTo>
                  <a:cubicBezTo>
                    <a:pt x="10585" y="511"/>
                    <a:pt x="10075" y="1"/>
                    <a:pt x="94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-1203035" y="3074744"/>
              <a:ext cx="69377" cy="13308"/>
            </a:xfrm>
            <a:custGeom>
              <a:rect b="b" l="l" r="r" t="t"/>
              <a:pathLst>
                <a:path extrusionOk="0" h="2270" w="11834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699" y="2270"/>
                  </a:lnTo>
                  <a:cubicBezTo>
                    <a:pt x="11323" y="2270"/>
                    <a:pt x="11833" y="1759"/>
                    <a:pt x="11833" y="1135"/>
                  </a:cubicBezTo>
                  <a:cubicBezTo>
                    <a:pt x="11833" y="511"/>
                    <a:pt x="11323" y="1"/>
                    <a:pt x="106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-1119700" y="3074744"/>
              <a:ext cx="68779" cy="13308"/>
            </a:xfrm>
            <a:custGeom>
              <a:rect b="b" l="l" r="r" t="t"/>
              <a:pathLst>
                <a:path extrusionOk="0" h="2270" w="11732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0597" y="2270"/>
                  </a:lnTo>
                  <a:cubicBezTo>
                    <a:pt x="11221" y="2270"/>
                    <a:pt x="11731" y="1759"/>
                    <a:pt x="11731" y="1135"/>
                  </a:cubicBezTo>
                  <a:cubicBezTo>
                    <a:pt x="11731" y="511"/>
                    <a:pt x="11221" y="1"/>
                    <a:pt x="105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-1212544" y="3108002"/>
              <a:ext cx="171132" cy="13308"/>
            </a:xfrm>
            <a:custGeom>
              <a:rect b="b" l="l" r="r" t="t"/>
              <a:pathLst>
                <a:path extrusionOk="0" h="2270" w="29191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28056" y="2269"/>
                  </a:lnTo>
                  <a:cubicBezTo>
                    <a:pt x="28680" y="2269"/>
                    <a:pt x="29191" y="1759"/>
                    <a:pt x="29191" y="1135"/>
                  </a:cubicBezTo>
                  <a:cubicBezTo>
                    <a:pt x="29191" y="511"/>
                    <a:pt x="28680" y="0"/>
                    <a:pt x="280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-1233426" y="2815364"/>
              <a:ext cx="212832" cy="285973"/>
            </a:xfrm>
            <a:custGeom>
              <a:rect b="b" l="l" r="r" t="t"/>
              <a:pathLst>
                <a:path extrusionOk="0" h="48780" w="36304">
                  <a:moveTo>
                    <a:pt x="18152" y="2269"/>
                  </a:moveTo>
                  <a:cubicBezTo>
                    <a:pt x="26921" y="2269"/>
                    <a:pt x="34035" y="9382"/>
                    <a:pt x="34035" y="18152"/>
                  </a:cubicBezTo>
                  <a:cubicBezTo>
                    <a:pt x="34035" y="30336"/>
                    <a:pt x="21397" y="43054"/>
                    <a:pt x="18152" y="46105"/>
                  </a:cubicBezTo>
                  <a:cubicBezTo>
                    <a:pt x="14919" y="43042"/>
                    <a:pt x="2269" y="30336"/>
                    <a:pt x="2269" y="18152"/>
                  </a:cubicBezTo>
                  <a:cubicBezTo>
                    <a:pt x="2269" y="9382"/>
                    <a:pt x="9382" y="2269"/>
                    <a:pt x="18152" y="2269"/>
                  </a:cubicBezTo>
                  <a:close/>
                  <a:moveTo>
                    <a:pt x="18152" y="0"/>
                  </a:moveTo>
                  <a:cubicBezTo>
                    <a:pt x="8146" y="0"/>
                    <a:pt x="0" y="8146"/>
                    <a:pt x="0" y="18152"/>
                  </a:cubicBezTo>
                  <a:cubicBezTo>
                    <a:pt x="0" y="33082"/>
                    <a:pt x="16700" y="47886"/>
                    <a:pt x="17403" y="48499"/>
                  </a:cubicBezTo>
                  <a:cubicBezTo>
                    <a:pt x="17619" y="48686"/>
                    <a:pt x="17885" y="48780"/>
                    <a:pt x="18152" y="48780"/>
                  </a:cubicBezTo>
                  <a:cubicBezTo>
                    <a:pt x="18419" y="48780"/>
                    <a:pt x="18685" y="48686"/>
                    <a:pt x="18901" y="48499"/>
                  </a:cubicBezTo>
                  <a:cubicBezTo>
                    <a:pt x="19615" y="47875"/>
                    <a:pt x="36304" y="33082"/>
                    <a:pt x="36304" y="18152"/>
                  </a:cubicBezTo>
                  <a:cubicBezTo>
                    <a:pt x="36292" y="8134"/>
                    <a:pt x="28169" y="11"/>
                    <a:pt x="18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-1273332" y="3041492"/>
              <a:ext cx="109277" cy="13308"/>
            </a:xfrm>
            <a:custGeom>
              <a:rect b="b" l="l" r="r" t="t"/>
              <a:pathLst>
                <a:path extrusionOk="0" h="2270" w="1864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cubicBezTo>
                    <a:pt x="0" y="1759"/>
                    <a:pt x="511" y="2269"/>
                    <a:pt x="1135" y="2269"/>
                  </a:cubicBezTo>
                  <a:lnTo>
                    <a:pt x="17505" y="2269"/>
                  </a:lnTo>
                  <a:cubicBezTo>
                    <a:pt x="18129" y="2269"/>
                    <a:pt x="18640" y="1759"/>
                    <a:pt x="18640" y="1135"/>
                  </a:cubicBezTo>
                  <a:cubicBezTo>
                    <a:pt x="18640" y="511"/>
                    <a:pt x="18129" y="0"/>
                    <a:pt x="175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-1089971" y="3041492"/>
              <a:ext cx="109283" cy="13308"/>
            </a:xfrm>
            <a:custGeom>
              <a:rect b="b" l="l" r="r" t="t"/>
              <a:pathLst>
                <a:path extrusionOk="0" h="2270" w="18641">
                  <a:moveTo>
                    <a:pt x="1135" y="0"/>
                  </a:moveTo>
                  <a:cubicBezTo>
                    <a:pt x="511" y="0"/>
                    <a:pt x="1" y="511"/>
                    <a:pt x="1" y="1135"/>
                  </a:cubicBezTo>
                  <a:cubicBezTo>
                    <a:pt x="1" y="1759"/>
                    <a:pt x="511" y="2269"/>
                    <a:pt x="1135" y="2269"/>
                  </a:cubicBezTo>
                  <a:lnTo>
                    <a:pt x="17506" y="2269"/>
                  </a:lnTo>
                  <a:cubicBezTo>
                    <a:pt x="18130" y="2269"/>
                    <a:pt x="18640" y="1759"/>
                    <a:pt x="18640" y="1135"/>
                  </a:cubicBezTo>
                  <a:cubicBezTo>
                    <a:pt x="18640" y="511"/>
                    <a:pt x="18130" y="0"/>
                    <a:pt x="175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-1173570" y="2961680"/>
              <a:ext cx="93120" cy="13308"/>
            </a:xfrm>
            <a:custGeom>
              <a:rect b="b" l="l" r="r" t="t"/>
              <a:pathLst>
                <a:path extrusionOk="0" h="2270" w="15884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4749" y="2270"/>
                  </a:lnTo>
                  <a:cubicBezTo>
                    <a:pt x="15373" y="2270"/>
                    <a:pt x="15883" y="1759"/>
                    <a:pt x="15883" y="1135"/>
                  </a:cubicBezTo>
                  <a:cubicBezTo>
                    <a:pt x="15883" y="511"/>
                    <a:pt x="15373" y="1"/>
                    <a:pt x="14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-1166916" y="2881868"/>
              <a:ext cx="13308" cy="93120"/>
            </a:xfrm>
            <a:custGeom>
              <a:rect b="b" l="l" r="r" t="t"/>
              <a:pathLst>
                <a:path extrusionOk="0" h="15884" w="2270">
                  <a:moveTo>
                    <a:pt x="1135" y="1"/>
                  </a:moveTo>
                  <a:cubicBezTo>
                    <a:pt x="511" y="1"/>
                    <a:pt x="0" y="511"/>
                    <a:pt x="0" y="1135"/>
                  </a:cubicBezTo>
                  <a:lnTo>
                    <a:pt x="0" y="14749"/>
                  </a:lnTo>
                  <a:cubicBezTo>
                    <a:pt x="0" y="15373"/>
                    <a:pt x="511" y="15884"/>
                    <a:pt x="1135" y="15884"/>
                  </a:cubicBezTo>
                  <a:cubicBezTo>
                    <a:pt x="1759" y="15884"/>
                    <a:pt x="2269" y="15373"/>
                    <a:pt x="2269" y="14749"/>
                  </a:cubicBezTo>
                  <a:lnTo>
                    <a:pt x="2269" y="1135"/>
                  </a:lnTo>
                  <a:cubicBezTo>
                    <a:pt x="2269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-1100412" y="2905611"/>
              <a:ext cx="13308" cy="69377"/>
            </a:xfrm>
            <a:custGeom>
              <a:rect b="b" l="l" r="r" t="t"/>
              <a:pathLst>
                <a:path extrusionOk="0" h="11834" w="227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10699"/>
                  </a:lnTo>
                  <a:cubicBezTo>
                    <a:pt x="1" y="11323"/>
                    <a:pt x="511" y="11834"/>
                    <a:pt x="1135" y="11834"/>
                  </a:cubicBezTo>
                  <a:cubicBezTo>
                    <a:pt x="1759" y="11834"/>
                    <a:pt x="2270" y="11323"/>
                    <a:pt x="2270" y="10699"/>
                  </a:cubicBezTo>
                  <a:lnTo>
                    <a:pt x="2270" y="1135"/>
                  </a:lnTo>
                  <a:cubicBezTo>
                    <a:pt x="2270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-1180886" y="2881891"/>
              <a:ext cx="61392" cy="46402"/>
            </a:xfrm>
            <a:custGeom>
              <a:rect b="b" l="l" r="r" t="t"/>
              <a:pathLst>
                <a:path extrusionOk="0" h="7915" w="10472">
                  <a:moveTo>
                    <a:pt x="9193" y="0"/>
                  </a:moveTo>
                  <a:cubicBezTo>
                    <a:pt x="8964" y="0"/>
                    <a:pt x="8733" y="69"/>
                    <a:pt x="8532" y="212"/>
                  </a:cubicBezTo>
                  <a:lnTo>
                    <a:pt x="591" y="5885"/>
                  </a:lnTo>
                  <a:cubicBezTo>
                    <a:pt x="103" y="6259"/>
                    <a:pt x="1" y="6940"/>
                    <a:pt x="364" y="7439"/>
                  </a:cubicBezTo>
                  <a:cubicBezTo>
                    <a:pt x="582" y="7749"/>
                    <a:pt x="931" y="7914"/>
                    <a:pt x="1283" y="7914"/>
                  </a:cubicBezTo>
                  <a:cubicBezTo>
                    <a:pt x="1499" y="7914"/>
                    <a:pt x="1717" y="7852"/>
                    <a:pt x="1907" y="7723"/>
                  </a:cubicBezTo>
                  <a:lnTo>
                    <a:pt x="9848" y="2050"/>
                  </a:lnTo>
                  <a:cubicBezTo>
                    <a:pt x="10358" y="1687"/>
                    <a:pt x="10472" y="984"/>
                    <a:pt x="10120" y="473"/>
                  </a:cubicBezTo>
                  <a:cubicBezTo>
                    <a:pt x="9893" y="164"/>
                    <a:pt x="9546" y="0"/>
                    <a:pt x="91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-1134327" y="2882009"/>
              <a:ext cx="61193" cy="46284"/>
            </a:xfrm>
            <a:custGeom>
              <a:rect b="b" l="l" r="r" t="t"/>
              <a:pathLst>
                <a:path extrusionOk="0" h="7895" w="10438">
                  <a:moveTo>
                    <a:pt x="1283" y="1"/>
                  </a:moveTo>
                  <a:cubicBezTo>
                    <a:pt x="930" y="1"/>
                    <a:pt x="581" y="167"/>
                    <a:pt x="363" y="476"/>
                  </a:cubicBezTo>
                  <a:cubicBezTo>
                    <a:pt x="0" y="975"/>
                    <a:pt x="102" y="1656"/>
                    <a:pt x="590" y="2030"/>
                  </a:cubicBezTo>
                  <a:lnTo>
                    <a:pt x="8531" y="7703"/>
                  </a:lnTo>
                  <a:cubicBezTo>
                    <a:pt x="8725" y="7832"/>
                    <a:pt x="8944" y="7894"/>
                    <a:pt x="9160" y="7894"/>
                  </a:cubicBezTo>
                  <a:cubicBezTo>
                    <a:pt x="9513" y="7894"/>
                    <a:pt x="9860" y="7729"/>
                    <a:pt x="10086" y="7419"/>
                  </a:cubicBezTo>
                  <a:cubicBezTo>
                    <a:pt x="10437" y="6920"/>
                    <a:pt x="10335" y="6239"/>
                    <a:pt x="9847" y="5865"/>
                  </a:cubicBezTo>
                  <a:lnTo>
                    <a:pt x="1906" y="192"/>
                  </a:lnTo>
                  <a:cubicBezTo>
                    <a:pt x="1716" y="63"/>
                    <a:pt x="1499" y="1"/>
                    <a:pt x="1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-1133664" y="2941730"/>
              <a:ext cx="13308" cy="33258"/>
            </a:xfrm>
            <a:custGeom>
              <a:rect b="b" l="l" r="r" t="t"/>
              <a:pathLst>
                <a:path extrusionOk="0" h="5673" w="227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lnTo>
                    <a:pt x="0" y="4538"/>
                  </a:lnTo>
                  <a:cubicBezTo>
                    <a:pt x="0" y="5162"/>
                    <a:pt x="511" y="5673"/>
                    <a:pt x="1135" y="5673"/>
                  </a:cubicBezTo>
                  <a:cubicBezTo>
                    <a:pt x="1759" y="5673"/>
                    <a:pt x="2269" y="5162"/>
                    <a:pt x="2269" y="4538"/>
                  </a:cubicBezTo>
                  <a:lnTo>
                    <a:pt x="2269" y="1135"/>
                  </a:lnTo>
                  <a:cubicBezTo>
                    <a:pt x="2269" y="511"/>
                    <a:pt x="1759" y="0"/>
                    <a:pt x="11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8"/>
          <p:cNvSpPr txBox="1"/>
          <p:nvPr/>
        </p:nvSpPr>
        <p:spPr>
          <a:xfrm>
            <a:off x="17591" y="-2247"/>
            <a:ext cx="4265253" cy="5864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200" u="none" cap="none" strike="noStrike">
                <a:solidFill>
                  <a:schemeClr val="dk1"/>
                </a:solidFill>
              </a:rPr>
              <a:t>DATA PRE-PROCESSING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"/>
          <p:cNvSpPr txBox="1"/>
          <p:nvPr>
            <p:ph type="ctrTitle"/>
          </p:nvPr>
        </p:nvSpPr>
        <p:spPr>
          <a:xfrm>
            <a:off x="658000" y="322950"/>
            <a:ext cx="5012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"/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264" name="Google Shape;264;p9"/>
          <p:cNvSpPr txBox="1"/>
          <p:nvPr/>
        </p:nvSpPr>
        <p:spPr>
          <a:xfrm>
            <a:off x="5914900" y="3216675"/>
            <a:ext cx="25860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Splitted numerical and categorical columns once again, used one hot encoding that created dummy variables for each categoricals, and dropped the first level to avoid multicollinearity.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265" name="Google Shape;265;p9"/>
          <p:cNvSpPr txBox="1"/>
          <p:nvPr/>
        </p:nvSpPr>
        <p:spPr>
          <a:xfrm>
            <a:off x="643100" y="2743825"/>
            <a:ext cx="2678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Concatenated both numerical and categorical values and removed row #9878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266" name="Google Shape;266;p9"/>
          <p:cNvSpPr txBox="1"/>
          <p:nvPr/>
        </p:nvSpPr>
        <p:spPr>
          <a:xfrm>
            <a:off x="6183300" y="2077500"/>
            <a:ext cx="20223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Replaced the missing values by using random sampling based on the category of the dataset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267" name="Google Shape;267;p9"/>
          <p:cNvSpPr txBox="1"/>
          <p:nvPr/>
        </p:nvSpPr>
        <p:spPr>
          <a:xfrm>
            <a:off x="1665599" y="3897725"/>
            <a:ext cx="2022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Dataset is ready for modelling 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268" name="Google Shape;268;p9"/>
          <p:cNvSpPr txBox="1"/>
          <p:nvPr/>
        </p:nvSpPr>
        <p:spPr>
          <a:xfrm>
            <a:off x="1763374" y="1357275"/>
            <a:ext cx="2078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EB Garamond"/>
              <a:buNone/>
            </a:pPr>
            <a:r>
              <a:rPr i="0" lang="en" sz="1100" u="none" cap="none" strike="noStrike">
                <a:solidFill>
                  <a:srgbClr val="434343"/>
                </a:solidFill>
              </a:rPr>
              <a:t>Looked into missing value percentage and columns having missing values exceeding 0</a:t>
            </a:r>
            <a:endParaRPr i="0" sz="1100" u="none" cap="none" strike="noStrike">
              <a:solidFill>
                <a:srgbClr val="434343"/>
              </a:solidFill>
            </a:endParaRPr>
          </a:p>
        </p:txBody>
      </p:sp>
      <p:sp>
        <p:nvSpPr>
          <p:cNvPr id="269" name="Google Shape;269;p9"/>
          <p:cNvSpPr txBox="1"/>
          <p:nvPr/>
        </p:nvSpPr>
        <p:spPr>
          <a:xfrm>
            <a:off x="6005700" y="3021712"/>
            <a:ext cx="2377500" cy="2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9. One Hot Encoding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0" name="Google Shape;270;p9"/>
          <p:cNvSpPr txBox="1"/>
          <p:nvPr/>
        </p:nvSpPr>
        <p:spPr>
          <a:xfrm>
            <a:off x="1127941" y="2248214"/>
            <a:ext cx="18618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8. Removed Duplicate Rows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1" name="Google Shape;271;p9"/>
          <p:cNvSpPr txBox="1"/>
          <p:nvPr/>
        </p:nvSpPr>
        <p:spPr>
          <a:xfrm>
            <a:off x="5952525" y="1752038"/>
            <a:ext cx="2022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7. Random Sampling Method 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2" name="Google Shape;272;p9"/>
          <p:cNvSpPr txBox="1"/>
          <p:nvPr/>
        </p:nvSpPr>
        <p:spPr>
          <a:xfrm>
            <a:off x="1665600" y="3569400"/>
            <a:ext cx="20223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20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10. Dataset is all set !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3" name="Google Shape;273;p9"/>
          <p:cNvSpPr txBox="1"/>
          <p:nvPr/>
        </p:nvSpPr>
        <p:spPr>
          <a:xfrm>
            <a:off x="1638875" y="927050"/>
            <a:ext cx="2447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</a:pPr>
            <a:r>
              <a:rPr b="0" i="0" lang="en" sz="1200" u="none" cap="none" strike="noStrik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6. Checked missing values for Categorical Column</a:t>
            </a:r>
            <a:endParaRPr b="0" i="0" sz="1200" u="none" cap="none" strike="noStrike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4" name="Google Shape;274;p9"/>
          <p:cNvSpPr/>
          <p:nvPr/>
        </p:nvSpPr>
        <p:spPr>
          <a:xfrm>
            <a:off x="3436930" y="1157855"/>
            <a:ext cx="2223196" cy="2867711"/>
          </a:xfrm>
          <a:custGeom>
            <a:rect b="b" l="l" r="r" t="t"/>
            <a:pathLst>
              <a:path extrusionOk="0" h="178479" w="138366">
                <a:moveTo>
                  <a:pt x="65053" y="1"/>
                </a:moveTo>
                <a:lnTo>
                  <a:pt x="65053" y="35048"/>
                </a:lnTo>
                <a:cubicBezTo>
                  <a:pt x="65053" y="46401"/>
                  <a:pt x="74287" y="55635"/>
                  <a:pt x="85640" y="55635"/>
                </a:cubicBezTo>
                <a:lnTo>
                  <a:pt x="111253" y="55635"/>
                </a:lnTo>
                <a:cubicBezTo>
                  <a:pt x="115118" y="55635"/>
                  <a:pt x="118242" y="58790"/>
                  <a:pt x="118203" y="62655"/>
                </a:cubicBezTo>
                <a:cubicBezTo>
                  <a:pt x="118162" y="66450"/>
                  <a:pt x="115046" y="69535"/>
                  <a:pt x="111253" y="69535"/>
                </a:cubicBezTo>
                <a:lnTo>
                  <a:pt x="32647" y="69535"/>
                </a:lnTo>
                <a:cubicBezTo>
                  <a:pt x="14645" y="69535"/>
                  <a:pt x="1" y="84182"/>
                  <a:pt x="1" y="102181"/>
                </a:cubicBezTo>
                <a:cubicBezTo>
                  <a:pt x="1" y="120183"/>
                  <a:pt x="14647" y="134827"/>
                  <a:pt x="32647" y="134827"/>
                </a:cubicBezTo>
                <a:lnTo>
                  <a:pt x="107026" y="134827"/>
                </a:lnTo>
                <a:cubicBezTo>
                  <a:pt x="113814" y="134827"/>
                  <a:pt x="119335" y="140351"/>
                  <a:pt x="119335" y="147139"/>
                </a:cubicBezTo>
                <a:cubicBezTo>
                  <a:pt x="119335" y="153925"/>
                  <a:pt x="113814" y="159448"/>
                  <a:pt x="107026" y="159448"/>
                </a:cubicBezTo>
                <a:lnTo>
                  <a:pt x="65223" y="159448"/>
                </a:lnTo>
                <a:lnTo>
                  <a:pt x="65223" y="178479"/>
                </a:lnTo>
                <a:lnTo>
                  <a:pt x="107026" y="178479"/>
                </a:lnTo>
                <a:cubicBezTo>
                  <a:pt x="124308" y="178479"/>
                  <a:pt x="138365" y="164418"/>
                  <a:pt x="138365" y="147139"/>
                </a:cubicBezTo>
                <a:cubicBezTo>
                  <a:pt x="138365" y="129857"/>
                  <a:pt x="124308" y="115797"/>
                  <a:pt x="107026" y="115797"/>
                </a:cubicBezTo>
                <a:lnTo>
                  <a:pt x="32647" y="115797"/>
                </a:lnTo>
                <a:cubicBezTo>
                  <a:pt x="25136" y="115797"/>
                  <a:pt x="19029" y="109690"/>
                  <a:pt x="19029" y="102181"/>
                </a:cubicBezTo>
                <a:cubicBezTo>
                  <a:pt x="19029" y="94673"/>
                  <a:pt x="25138" y="88566"/>
                  <a:pt x="32647" y="88566"/>
                </a:cubicBezTo>
                <a:lnTo>
                  <a:pt x="111255" y="88566"/>
                </a:lnTo>
                <a:cubicBezTo>
                  <a:pt x="125436" y="88566"/>
                  <a:pt x="137090" y="77028"/>
                  <a:pt x="137234" y="62847"/>
                </a:cubicBezTo>
                <a:cubicBezTo>
                  <a:pt x="137301" y="55858"/>
                  <a:pt x="134632" y="49273"/>
                  <a:pt x="129715" y="44308"/>
                </a:cubicBezTo>
                <a:cubicBezTo>
                  <a:pt x="124799" y="39340"/>
                  <a:pt x="118242" y="36607"/>
                  <a:pt x="111255" y="36607"/>
                </a:cubicBezTo>
                <a:lnTo>
                  <a:pt x="85640" y="36607"/>
                </a:lnTo>
                <a:cubicBezTo>
                  <a:pt x="84781" y="36604"/>
                  <a:pt x="84084" y="35907"/>
                  <a:pt x="84084" y="35048"/>
                </a:cubicBezTo>
                <a:lnTo>
                  <a:pt x="84084" y="1"/>
                </a:lnTo>
                <a:close/>
              </a:path>
            </a:pathLst>
          </a:custGeom>
          <a:solidFill>
            <a:srgbClr val="ADD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9"/>
          <p:cNvSpPr/>
          <p:nvPr/>
        </p:nvSpPr>
        <p:spPr>
          <a:xfrm>
            <a:off x="4484901" y="3510475"/>
            <a:ext cx="1175225" cy="515092"/>
          </a:xfrm>
          <a:custGeom>
            <a:rect b="b" l="l" r="r" t="t"/>
            <a:pathLst>
              <a:path extrusionOk="0" h="32058" w="73143">
                <a:moveTo>
                  <a:pt x="54091" y="1"/>
                </a:moveTo>
                <a:cubicBezTo>
                  <a:pt x="54104" y="237"/>
                  <a:pt x="54112" y="476"/>
                  <a:pt x="54112" y="715"/>
                </a:cubicBezTo>
                <a:cubicBezTo>
                  <a:pt x="54112" y="7504"/>
                  <a:pt x="48591" y="13027"/>
                  <a:pt x="41803" y="13027"/>
                </a:cubicBezTo>
                <a:lnTo>
                  <a:pt x="0" y="13027"/>
                </a:lnTo>
                <a:lnTo>
                  <a:pt x="0" y="32058"/>
                </a:lnTo>
                <a:lnTo>
                  <a:pt x="41803" y="32058"/>
                </a:lnTo>
                <a:cubicBezTo>
                  <a:pt x="59085" y="32058"/>
                  <a:pt x="73142" y="17997"/>
                  <a:pt x="73142" y="715"/>
                </a:cubicBezTo>
                <a:cubicBezTo>
                  <a:pt x="73142" y="476"/>
                  <a:pt x="73129" y="240"/>
                  <a:pt x="73124" y="1"/>
                </a:cubicBez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9"/>
          <p:cNvSpPr/>
          <p:nvPr/>
        </p:nvSpPr>
        <p:spPr>
          <a:xfrm>
            <a:off x="3436898" y="2779821"/>
            <a:ext cx="2222939" cy="730670"/>
          </a:xfrm>
          <a:custGeom>
            <a:rect b="b" l="l" r="r" t="t"/>
            <a:pathLst>
              <a:path extrusionOk="0" h="45475" w="138350">
                <a:moveTo>
                  <a:pt x="34" y="0"/>
                </a:moveTo>
                <a:cubicBezTo>
                  <a:pt x="18" y="409"/>
                  <a:pt x="0" y="820"/>
                  <a:pt x="0" y="1234"/>
                </a:cubicBezTo>
                <a:cubicBezTo>
                  <a:pt x="0" y="19234"/>
                  <a:pt x="14647" y="33880"/>
                  <a:pt x="32646" y="33880"/>
                </a:cubicBezTo>
                <a:lnTo>
                  <a:pt x="107025" y="33880"/>
                </a:lnTo>
                <a:cubicBezTo>
                  <a:pt x="113574" y="33880"/>
                  <a:pt x="118943" y="39020"/>
                  <a:pt x="119313" y="45475"/>
                </a:cubicBezTo>
                <a:lnTo>
                  <a:pt x="138349" y="45475"/>
                </a:lnTo>
                <a:cubicBezTo>
                  <a:pt x="137966" y="28524"/>
                  <a:pt x="124068" y="14850"/>
                  <a:pt x="107025" y="14850"/>
                </a:cubicBezTo>
                <a:lnTo>
                  <a:pt x="32649" y="14850"/>
                </a:lnTo>
                <a:cubicBezTo>
                  <a:pt x="25140" y="14850"/>
                  <a:pt x="19031" y="8743"/>
                  <a:pt x="19031" y="1234"/>
                </a:cubicBezTo>
                <a:cubicBezTo>
                  <a:pt x="19031" y="818"/>
                  <a:pt x="19054" y="406"/>
                  <a:pt x="19090" y="0"/>
                </a:cubicBez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9"/>
          <p:cNvSpPr/>
          <p:nvPr/>
        </p:nvSpPr>
        <p:spPr>
          <a:xfrm>
            <a:off x="3437428" y="2275109"/>
            <a:ext cx="1439777" cy="504728"/>
          </a:xfrm>
          <a:custGeom>
            <a:rect b="b" l="l" r="r" t="t"/>
            <a:pathLst>
              <a:path extrusionOk="0" h="31413" w="89608">
                <a:moveTo>
                  <a:pt x="32616" y="0"/>
                </a:moveTo>
                <a:cubicBezTo>
                  <a:pt x="15028" y="0"/>
                  <a:pt x="654" y="13981"/>
                  <a:pt x="1" y="31410"/>
                </a:cubicBezTo>
                <a:lnTo>
                  <a:pt x="19057" y="31412"/>
                </a:lnTo>
                <a:cubicBezTo>
                  <a:pt x="19684" y="24480"/>
                  <a:pt x="25524" y="19031"/>
                  <a:pt x="32616" y="19031"/>
                </a:cubicBezTo>
                <a:lnTo>
                  <a:pt x="89607" y="19031"/>
                </a:lnTo>
                <a:lnTo>
                  <a:pt x="89607" y="0"/>
                </a:ln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9"/>
          <p:cNvSpPr/>
          <p:nvPr/>
        </p:nvSpPr>
        <p:spPr>
          <a:xfrm>
            <a:off x="4482121" y="1418727"/>
            <a:ext cx="1160893" cy="1162210"/>
          </a:xfrm>
          <a:custGeom>
            <a:rect b="b" l="l" r="r" t="t"/>
            <a:pathLst>
              <a:path extrusionOk="0" h="72333" w="72251">
                <a:moveTo>
                  <a:pt x="1" y="0"/>
                </a:moveTo>
                <a:lnTo>
                  <a:pt x="1" y="18812"/>
                </a:lnTo>
                <a:cubicBezTo>
                  <a:pt x="1" y="30165"/>
                  <a:pt x="9237" y="39399"/>
                  <a:pt x="20587" y="39399"/>
                </a:cubicBezTo>
                <a:lnTo>
                  <a:pt x="46203" y="39399"/>
                </a:lnTo>
                <a:cubicBezTo>
                  <a:pt x="50070" y="39399"/>
                  <a:pt x="53192" y="42554"/>
                  <a:pt x="53153" y="46421"/>
                </a:cubicBezTo>
                <a:cubicBezTo>
                  <a:pt x="53115" y="50214"/>
                  <a:pt x="49996" y="53302"/>
                  <a:pt x="46203" y="53302"/>
                </a:cubicBezTo>
                <a:lnTo>
                  <a:pt x="24588" y="53302"/>
                </a:lnTo>
                <a:lnTo>
                  <a:pt x="24588" y="72333"/>
                </a:lnTo>
                <a:lnTo>
                  <a:pt x="46203" y="72333"/>
                </a:lnTo>
                <a:cubicBezTo>
                  <a:pt x="60384" y="72333"/>
                  <a:pt x="72040" y="60792"/>
                  <a:pt x="72181" y="46611"/>
                </a:cubicBezTo>
                <a:cubicBezTo>
                  <a:pt x="72251" y="39622"/>
                  <a:pt x="69582" y="33040"/>
                  <a:pt x="64665" y="28072"/>
                </a:cubicBezTo>
                <a:cubicBezTo>
                  <a:pt x="59746" y="23107"/>
                  <a:pt x="53189" y="20371"/>
                  <a:pt x="46203" y="20371"/>
                </a:cubicBezTo>
                <a:lnTo>
                  <a:pt x="20590" y="20371"/>
                </a:lnTo>
                <a:cubicBezTo>
                  <a:pt x="19731" y="20371"/>
                  <a:pt x="19034" y="19674"/>
                  <a:pt x="19034" y="18815"/>
                </a:cubicBezTo>
                <a:lnTo>
                  <a:pt x="19034" y="0"/>
                </a:lnTo>
                <a:close/>
              </a:path>
            </a:pathLst>
          </a:cu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9"/>
          <p:cNvSpPr/>
          <p:nvPr/>
        </p:nvSpPr>
        <p:spPr>
          <a:xfrm>
            <a:off x="3564554" y="1162450"/>
            <a:ext cx="1967739" cy="2735283"/>
          </a:xfrm>
          <a:custGeom>
            <a:rect b="b" l="l" r="r" t="t"/>
            <a:pathLst>
              <a:path extrusionOk="0" h="170237" w="122467">
                <a:moveTo>
                  <a:pt x="66624" y="0"/>
                </a:moveTo>
                <a:cubicBezTo>
                  <a:pt x="65763" y="0"/>
                  <a:pt x="65066" y="697"/>
                  <a:pt x="65066" y="1559"/>
                </a:cubicBezTo>
                <a:lnTo>
                  <a:pt x="65066" y="8483"/>
                </a:lnTo>
                <a:cubicBezTo>
                  <a:pt x="65064" y="9345"/>
                  <a:pt x="65763" y="10041"/>
                  <a:pt x="66622" y="10041"/>
                </a:cubicBezTo>
                <a:lnTo>
                  <a:pt x="66624" y="10041"/>
                </a:lnTo>
                <a:cubicBezTo>
                  <a:pt x="67486" y="10041"/>
                  <a:pt x="68183" y="9345"/>
                  <a:pt x="68183" y="8483"/>
                </a:cubicBezTo>
                <a:lnTo>
                  <a:pt x="68183" y="1559"/>
                </a:lnTo>
                <a:cubicBezTo>
                  <a:pt x="68183" y="697"/>
                  <a:pt x="67486" y="0"/>
                  <a:pt x="66624" y="0"/>
                </a:cubicBezTo>
                <a:close/>
                <a:moveTo>
                  <a:pt x="66624" y="13850"/>
                </a:moveTo>
                <a:cubicBezTo>
                  <a:pt x="65763" y="13850"/>
                  <a:pt x="65066" y="14549"/>
                  <a:pt x="65066" y="15410"/>
                </a:cubicBezTo>
                <a:lnTo>
                  <a:pt x="65066" y="22335"/>
                </a:lnTo>
                <a:cubicBezTo>
                  <a:pt x="65064" y="23196"/>
                  <a:pt x="65760" y="23896"/>
                  <a:pt x="66622" y="23896"/>
                </a:cubicBezTo>
                <a:lnTo>
                  <a:pt x="66624" y="23893"/>
                </a:lnTo>
                <a:cubicBezTo>
                  <a:pt x="67486" y="23893"/>
                  <a:pt x="68183" y="23196"/>
                  <a:pt x="68183" y="22335"/>
                </a:cubicBezTo>
                <a:lnTo>
                  <a:pt x="68183" y="15410"/>
                </a:lnTo>
                <a:cubicBezTo>
                  <a:pt x="68183" y="14549"/>
                  <a:pt x="67486" y="13850"/>
                  <a:pt x="66624" y="13850"/>
                </a:cubicBezTo>
                <a:close/>
                <a:moveTo>
                  <a:pt x="66624" y="27701"/>
                </a:moveTo>
                <a:cubicBezTo>
                  <a:pt x="65763" y="27701"/>
                  <a:pt x="65066" y="28401"/>
                  <a:pt x="65066" y="29262"/>
                </a:cubicBezTo>
                <a:lnTo>
                  <a:pt x="65066" y="34765"/>
                </a:lnTo>
                <a:cubicBezTo>
                  <a:pt x="65066" y="35305"/>
                  <a:pt x="65100" y="35845"/>
                  <a:pt x="65169" y="36382"/>
                </a:cubicBezTo>
                <a:cubicBezTo>
                  <a:pt x="65267" y="37159"/>
                  <a:pt x="65928" y="37743"/>
                  <a:pt x="66712" y="37743"/>
                </a:cubicBezTo>
                <a:lnTo>
                  <a:pt x="66712" y="37740"/>
                </a:lnTo>
                <a:cubicBezTo>
                  <a:pt x="67653" y="37740"/>
                  <a:pt x="68378" y="36917"/>
                  <a:pt x="68260" y="35984"/>
                </a:cubicBezTo>
                <a:cubicBezTo>
                  <a:pt x="68208" y="35580"/>
                  <a:pt x="68183" y="35171"/>
                  <a:pt x="68183" y="34762"/>
                </a:cubicBezTo>
                <a:lnTo>
                  <a:pt x="68183" y="29262"/>
                </a:lnTo>
                <a:cubicBezTo>
                  <a:pt x="68183" y="28401"/>
                  <a:pt x="67486" y="27701"/>
                  <a:pt x="66624" y="27701"/>
                </a:cubicBezTo>
                <a:close/>
                <a:moveTo>
                  <a:pt x="69637" y="40797"/>
                </a:moveTo>
                <a:cubicBezTo>
                  <a:pt x="69255" y="40797"/>
                  <a:pt x="68872" y="40937"/>
                  <a:pt x="68571" y="41219"/>
                </a:cubicBezTo>
                <a:cubicBezTo>
                  <a:pt x="67951" y="41803"/>
                  <a:pt x="67913" y="42777"/>
                  <a:pt x="68489" y="43407"/>
                </a:cubicBezTo>
                <a:cubicBezTo>
                  <a:pt x="70304" y="45344"/>
                  <a:pt x="72685" y="46660"/>
                  <a:pt x="75290" y="47164"/>
                </a:cubicBezTo>
                <a:cubicBezTo>
                  <a:pt x="75387" y="47182"/>
                  <a:pt x="75486" y="47192"/>
                  <a:pt x="75586" y="47192"/>
                </a:cubicBezTo>
                <a:lnTo>
                  <a:pt x="75586" y="47192"/>
                </a:lnTo>
                <a:cubicBezTo>
                  <a:pt x="76391" y="47190"/>
                  <a:pt x="77062" y="46580"/>
                  <a:pt x="77136" y="45781"/>
                </a:cubicBezTo>
                <a:cubicBezTo>
                  <a:pt x="77213" y="44981"/>
                  <a:pt x="76668" y="44256"/>
                  <a:pt x="75881" y="44104"/>
                </a:cubicBezTo>
                <a:cubicBezTo>
                  <a:pt x="74896" y="43914"/>
                  <a:pt x="73950" y="43569"/>
                  <a:pt x="73073" y="43081"/>
                </a:cubicBezTo>
                <a:cubicBezTo>
                  <a:pt x="72215" y="42600"/>
                  <a:pt x="71433" y="41991"/>
                  <a:pt x="70759" y="41273"/>
                </a:cubicBezTo>
                <a:cubicBezTo>
                  <a:pt x="70454" y="40957"/>
                  <a:pt x="70046" y="40797"/>
                  <a:pt x="69637" y="40797"/>
                </a:cubicBezTo>
                <a:close/>
                <a:moveTo>
                  <a:pt x="75586" y="47192"/>
                </a:moveTo>
                <a:cubicBezTo>
                  <a:pt x="75586" y="47192"/>
                  <a:pt x="75586" y="47192"/>
                  <a:pt x="75586" y="47192"/>
                </a:cubicBezTo>
                <a:lnTo>
                  <a:pt x="75588" y="47192"/>
                </a:lnTo>
                <a:cubicBezTo>
                  <a:pt x="75587" y="47192"/>
                  <a:pt x="75587" y="47192"/>
                  <a:pt x="75586" y="47192"/>
                </a:cubicBezTo>
                <a:close/>
                <a:moveTo>
                  <a:pt x="82500" y="44276"/>
                </a:moveTo>
                <a:cubicBezTo>
                  <a:pt x="81639" y="44276"/>
                  <a:pt x="80942" y="44973"/>
                  <a:pt x="80942" y="45835"/>
                </a:cubicBezTo>
                <a:cubicBezTo>
                  <a:pt x="80942" y="46696"/>
                  <a:pt x="81639" y="47393"/>
                  <a:pt x="82500" y="47393"/>
                </a:cubicBezTo>
                <a:lnTo>
                  <a:pt x="89425" y="47393"/>
                </a:lnTo>
                <a:cubicBezTo>
                  <a:pt x="90286" y="47393"/>
                  <a:pt x="90983" y="46696"/>
                  <a:pt x="90983" y="45835"/>
                </a:cubicBezTo>
                <a:cubicBezTo>
                  <a:pt x="90983" y="44973"/>
                  <a:pt x="90286" y="44276"/>
                  <a:pt x="89425" y="44276"/>
                </a:cubicBezTo>
                <a:close/>
                <a:moveTo>
                  <a:pt x="96352" y="44276"/>
                </a:moveTo>
                <a:cubicBezTo>
                  <a:pt x="95490" y="44276"/>
                  <a:pt x="94794" y="44973"/>
                  <a:pt x="94794" y="45835"/>
                </a:cubicBezTo>
                <a:cubicBezTo>
                  <a:pt x="94794" y="46696"/>
                  <a:pt x="95490" y="47393"/>
                  <a:pt x="96352" y="47393"/>
                </a:cubicBezTo>
                <a:lnTo>
                  <a:pt x="103276" y="47393"/>
                </a:lnTo>
                <a:cubicBezTo>
                  <a:pt x="104138" y="47393"/>
                  <a:pt x="104837" y="46696"/>
                  <a:pt x="104837" y="45835"/>
                </a:cubicBezTo>
                <a:cubicBezTo>
                  <a:pt x="104837" y="44973"/>
                  <a:pt x="104138" y="44276"/>
                  <a:pt x="103276" y="44276"/>
                </a:cubicBezTo>
                <a:close/>
                <a:moveTo>
                  <a:pt x="110004" y="45692"/>
                </a:moveTo>
                <a:cubicBezTo>
                  <a:pt x="109408" y="45692"/>
                  <a:pt x="108838" y="46036"/>
                  <a:pt x="108579" y="46616"/>
                </a:cubicBezTo>
                <a:cubicBezTo>
                  <a:pt x="108229" y="47403"/>
                  <a:pt x="108584" y="48324"/>
                  <a:pt x="109371" y="48673"/>
                </a:cubicBezTo>
                <a:cubicBezTo>
                  <a:pt x="111284" y="49530"/>
                  <a:pt x="112999" y="50777"/>
                  <a:pt x="114400" y="52338"/>
                </a:cubicBezTo>
                <a:cubicBezTo>
                  <a:pt x="114695" y="52666"/>
                  <a:pt x="115117" y="52854"/>
                  <a:pt x="115558" y="52854"/>
                </a:cubicBezTo>
                <a:lnTo>
                  <a:pt x="115558" y="52854"/>
                </a:lnTo>
                <a:cubicBezTo>
                  <a:pt x="116175" y="52854"/>
                  <a:pt x="116730" y="52492"/>
                  <a:pt x="116982" y="51929"/>
                </a:cubicBezTo>
                <a:cubicBezTo>
                  <a:pt x="117231" y="51368"/>
                  <a:pt x="117128" y="50710"/>
                  <a:pt x="116717" y="50255"/>
                </a:cubicBezTo>
                <a:cubicBezTo>
                  <a:pt x="115022" y="48367"/>
                  <a:pt x="112952" y="46861"/>
                  <a:pt x="110638" y="45827"/>
                </a:cubicBezTo>
                <a:cubicBezTo>
                  <a:pt x="110432" y="45735"/>
                  <a:pt x="110216" y="45692"/>
                  <a:pt x="110004" y="45692"/>
                </a:cubicBezTo>
                <a:close/>
                <a:moveTo>
                  <a:pt x="115558" y="52854"/>
                </a:moveTo>
                <a:cubicBezTo>
                  <a:pt x="115558" y="52854"/>
                  <a:pt x="115558" y="52854"/>
                  <a:pt x="115557" y="52854"/>
                </a:cubicBezTo>
                <a:lnTo>
                  <a:pt x="115560" y="52854"/>
                </a:lnTo>
                <a:cubicBezTo>
                  <a:pt x="115559" y="52854"/>
                  <a:pt x="115559" y="52854"/>
                  <a:pt x="115558" y="52854"/>
                </a:cubicBezTo>
                <a:close/>
                <a:moveTo>
                  <a:pt x="118985" y="55696"/>
                </a:moveTo>
                <a:cubicBezTo>
                  <a:pt x="118827" y="55696"/>
                  <a:pt x="118667" y="55720"/>
                  <a:pt x="118509" y="55770"/>
                </a:cubicBezTo>
                <a:cubicBezTo>
                  <a:pt x="117689" y="56035"/>
                  <a:pt x="117239" y="56912"/>
                  <a:pt x="117501" y="57732"/>
                </a:cubicBezTo>
                <a:cubicBezTo>
                  <a:pt x="117974" y="59208"/>
                  <a:pt x="118216" y="60746"/>
                  <a:pt x="118213" y="62297"/>
                </a:cubicBezTo>
                <a:lnTo>
                  <a:pt x="118213" y="62448"/>
                </a:lnTo>
                <a:cubicBezTo>
                  <a:pt x="118211" y="62942"/>
                  <a:pt x="118180" y="63438"/>
                  <a:pt x="118129" y="63924"/>
                </a:cubicBezTo>
                <a:cubicBezTo>
                  <a:pt x="118036" y="64780"/>
                  <a:pt x="118653" y="65549"/>
                  <a:pt x="119509" y="65642"/>
                </a:cubicBezTo>
                <a:cubicBezTo>
                  <a:pt x="119566" y="65650"/>
                  <a:pt x="119622" y="65652"/>
                  <a:pt x="119679" y="65652"/>
                </a:cubicBezTo>
                <a:cubicBezTo>
                  <a:pt x="120474" y="65650"/>
                  <a:pt x="121140" y="65050"/>
                  <a:pt x="121227" y="64261"/>
                </a:cubicBezTo>
                <a:cubicBezTo>
                  <a:pt x="121289" y="63675"/>
                  <a:pt x="121325" y="63076"/>
                  <a:pt x="121330" y="62482"/>
                </a:cubicBezTo>
                <a:lnTo>
                  <a:pt x="121330" y="62474"/>
                </a:lnTo>
                <a:lnTo>
                  <a:pt x="121330" y="62297"/>
                </a:lnTo>
                <a:cubicBezTo>
                  <a:pt x="121332" y="60425"/>
                  <a:pt x="121042" y="58560"/>
                  <a:pt x="120468" y="56778"/>
                </a:cubicBezTo>
                <a:cubicBezTo>
                  <a:pt x="120257" y="56116"/>
                  <a:pt x="119643" y="55696"/>
                  <a:pt x="118985" y="55696"/>
                </a:cubicBezTo>
                <a:close/>
                <a:moveTo>
                  <a:pt x="117523" y="69061"/>
                </a:moveTo>
                <a:cubicBezTo>
                  <a:pt x="116988" y="69061"/>
                  <a:pt x="116467" y="69337"/>
                  <a:pt x="116177" y="69831"/>
                </a:cubicBezTo>
                <a:cubicBezTo>
                  <a:pt x="115115" y="71641"/>
                  <a:pt x="113685" y="73207"/>
                  <a:pt x="111980" y="74428"/>
                </a:cubicBezTo>
                <a:cubicBezTo>
                  <a:pt x="111428" y="74822"/>
                  <a:pt x="111196" y="75526"/>
                  <a:pt x="111402" y="76172"/>
                </a:cubicBezTo>
                <a:cubicBezTo>
                  <a:pt x="111610" y="76817"/>
                  <a:pt x="112209" y="77254"/>
                  <a:pt x="112888" y="77254"/>
                </a:cubicBezTo>
                <a:cubicBezTo>
                  <a:pt x="113212" y="77254"/>
                  <a:pt x="113531" y="77151"/>
                  <a:pt x="113793" y="76964"/>
                </a:cubicBezTo>
                <a:cubicBezTo>
                  <a:pt x="115855" y="75488"/>
                  <a:pt x="117583" y="73595"/>
                  <a:pt x="118867" y="71409"/>
                </a:cubicBezTo>
                <a:cubicBezTo>
                  <a:pt x="119301" y="70666"/>
                  <a:pt x="119052" y="69710"/>
                  <a:pt x="118309" y="69275"/>
                </a:cubicBezTo>
                <a:cubicBezTo>
                  <a:pt x="118062" y="69130"/>
                  <a:pt x="117791" y="69061"/>
                  <a:pt x="117523" y="69061"/>
                </a:cubicBezTo>
                <a:close/>
                <a:moveTo>
                  <a:pt x="30422" y="77205"/>
                </a:moveTo>
                <a:cubicBezTo>
                  <a:pt x="29561" y="77205"/>
                  <a:pt x="28862" y="77902"/>
                  <a:pt x="28862" y="78763"/>
                </a:cubicBezTo>
                <a:cubicBezTo>
                  <a:pt x="28862" y="79625"/>
                  <a:pt x="29561" y="80324"/>
                  <a:pt x="30422" y="80324"/>
                </a:cubicBezTo>
                <a:lnTo>
                  <a:pt x="37347" y="80324"/>
                </a:lnTo>
                <a:cubicBezTo>
                  <a:pt x="38208" y="80324"/>
                  <a:pt x="38905" y="79625"/>
                  <a:pt x="38905" y="78763"/>
                </a:cubicBezTo>
                <a:cubicBezTo>
                  <a:pt x="38905" y="77902"/>
                  <a:pt x="38208" y="77205"/>
                  <a:pt x="37347" y="77205"/>
                </a:cubicBezTo>
                <a:close/>
                <a:moveTo>
                  <a:pt x="44274" y="77205"/>
                </a:moveTo>
                <a:cubicBezTo>
                  <a:pt x="43413" y="77205"/>
                  <a:pt x="42716" y="77902"/>
                  <a:pt x="42716" y="78763"/>
                </a:cubicBezTo>
                <a:cubicBezTo>
                  <a:pt x="42716" y="79625"/>
                  <a:pt x="43413" y="80324"/>
                  <a:pt x="44274" y="80324"/>
                </a:cubicBezTo>
                <a:lnTo>
                  <a:pt x="51199" y="80324"/>
                </a:lnTo>
                <a:cubicBezTo>
                  <a:pt x="52060" y="80324"/>
                  <a:pt x="52757" y="79625"/>
                  <a:pt x="52757" y="78763"/>
                </a:cubicBezTo>
                <a:cubicBezTo>
                  <a:pt x="52757" y="77902"/>
                  <a:pt x="52060" y="77205"/>
                  <a:pt x="51199" y="77205"/>
                </a:cubicBezTo>
                <a:close/>
                <a:moveTo>
                  <a:pt x="58126" y="77205"/>
                </a:moveTo>
                <a:cubicBezTo>
                  <a:pt x="57265" y="77205"/>
                  <a:pt x="56568" y="77902"/>
                  <a:pt x="56568" y="78763"/>
                </a:cubicBezTo>
                <a:cubicBezTo>
                  <a:pt x="56568" y="79625"/>
                  <a:pt x="57265" y="80324"/>
                  <a:pt x="58126" y="80324"/>
                </a:cubicBezTo>
                <a:lnTo>
                  <a:pt x="65051" y="80324"/>
                </a:lnTo>
                <a:cubicBezTo>
                  <a:pt x="65912" y="80324"/>
                  <a:pt x="66609" y="79625"/>
                  <a:pt x="66609" y="78763"/>
                </a:cubicBezTo>
                <a:cubicBezTo>
                  <a:pt x="66609" y="77902"/>
                  <a:pt x="65912" y="77205"/>
                  <a:pt x="65051" y="77205"/>
                </a:cubicBezTo>
                <a:close/>
                <a:moveTo>
                  <a:pt x="71978" y="77205"/>
                </a:moveTo>
                <a:cubicBezTo>
                  <a:pt x="71117" y="77205"/>
                  <a:pt x="70420" y="77902"/>
                  <a:pt x="70420" y="78763"/>
                </a:cubicBezTo>
                <a:cubicBezTo>
                  <a:pt x="70420" y="79625"/>
                  <a:pt x="71117" y="80324"/>
                  <a:pt x="71978" y="80324"/>
                </a:cubicBezTo>
                <a:lnTo>
                  <a:pt x="78903" y="80324"/>
                </a:lnTo>
                <a:cubicBezTo>
                  <a:pt x="79764" y="80324"/>
                  <a:pt x="80463" y="79625"/>
                  <a:pt x="80463" y="78763"/>
                </a:cubicBezTo>
                <a:cubicBezTo>
                  <a:pt x="80463" y="77902"/>
                  <a:pt x="79764" y="77205"/>
                  <a:pt x="78903" y="77205"/>
                </a:cubicBezTo>
                <a:close/>
                <a:moveTo>
                  <a:pt x="85830" y="77205"/>
                </a:moveTo>
                <a:cubicBezTo>
                  <a:pt x="84968" y="77205"/>
                  <a:pt x="84269" y="77902"/>
                  <a:pt x="84269" y="78763"/>
                </a:cubicBezTo>
                <a:cubicBezTo>
                  <a:pt x="84269" y="79625"/>
                  <a:pt x="84968" y="80324"/>
                  <a:pt x="85830" y="80324"/>
                </a:cubicBezTo>
                <a:lnTo>
                  <a:pt x="92754" y="80324"/>
                </a:lnTo>
                <a:cubicBezTo>
                  <a:pt x="93616" y="80324"/>
                  <a:pt x="94313" y="79625"/>
                  <a:pt x="94313" y="78763"/>
                </a:cubicBezTo>
                <a:cubicBezTo>
                  <a:pt x="94313" y="77902"/>
                  <a:pt x="93616" y="77205"/>
                  <a:pt x="92754" y="77205"/>
                </a:cubicBezTo>
                <a:close/>
                <a:moveTo>
                  <a:pt x="106629" y="76869"/>
                </a:moveTo>
                <a:cubicBezTo>
                  <a:pt x="106513" y="76869"/>
                  <a:pt x="106395" y="76882"/>
                  <a:pt x="106277" y="76910"/>
                </a:cubicBezTo>
                <a:cubicBezTo>
                  <a:pt x="105300" y="77108"/>
                  <a:pt x="104305" y="77205"/>
                  <a:pt x="103310" y="77205"/>
                </a:cubicBezTo>
                <a:lnTo>
                  <a:pt x="99682" y="77205"/>
                </a:lnTo>
                <a:cubicBezTo>
                  <a:pt x="98820" y="77205"/>
                  <a:pt x="98123" y="77902"/>
                  <a:pt x="98123" y="78763"/>
                </a:cubicBezTo>
                <a:cubicBezTo>
                  <a:pt x="98123" y="79625"/>
                  <a:pt x="98820" y="80324"/>
                  <a:pt x="99682" y="80324"/>
                </a:cubicBezTo>
                <a:lnTo>
                  <a:pt x="103310" y="80324"/>
                </a:lnTo>
                <a:cubicBezTo>
                  <a:pt x="104513" y="80322"/>
                  <a:pt x="105714" y="80203"/>
                  <a:pt x="106894" y="79964"/>
                </a:cubicBezTo>
                <a:cubicBezTo>
                  <a:pt x="107758" y="79815"/>
                  <a:pt x="108332" y="78979"/>
                  <a:pt x="108157" y="78121"/>
                </a:cubicBezTo>
                <a:cubicBezTo>
                  <a:pt x="108006" y="77378"/>
                  <a:pt x="107353" y="76869"/>
                  <a:pt x="106629" y="76869"/>
                </a:cubicBezTo>
                <a:close/>
                <a:moveTo>
                  <a:pt x="23501" y="77239"/>
                </a:moveTo>
                <a:cubicBezTo>
                  <a:pt x="23472" y="77239"/>
                  <a:pt x="23444" y="77240"/>
                  <a:pt x="23415" y="77241"/>
                </a:cubicBezTo>
                <a:cubicBezTo>
                  <a:pt x="20952" y="77365"/>
                  <a:pt x="18520" y="77861"/>
                  <a:pt x="16200" y="78709"/>
                </a:cubicBezTo>
                <a:cubicBezTo>
                  <a:pt x="15493" y="78972"/>
                  <a:pt x="15071" y="79702"/>
                  <a:pt x="15205" y="80445"/>
                </a:cubicBezTo>
                <a:cubicBezTo>
                  <a:pt x="15336" y="81188"/>
                  <a:pt x="15982" y="81731"/>
                  <a:pt x="16738" y="81731"/>
                </a:cubicBezTo>
                <a:cubicBezTo>
                  <a:pt x="16920" y="81731"/>
                  <a:pt x="17103" y="81700"/>
                  <a:pt x="17275" y="81636"/>
                </a:cubicBezTo>
                <a:cubicBezTo>
                  <a:pt x="19299" y="80895"/>
                  <a:pt x="21423" y="80461"/>
                  <a:pt x="23577" y="80353"/>
                </a:cubicBezTo>
                <a:cubicBezTo>
                  <a:pt x="24436" y="80309"/>
                  <a:pt x="25097" y="79576"/>
                  <a:pt x="25053" y="78717"/>
                </a:cubicBezTo>
                <a:cubicBezTo>
                  <a:pt x="25009" y="77884"/>
                  <a:pt x="24324" y="77239"/>
                  <a:pt x="23501" y="77239"/>
                </a:cubicBezTo>
                <a:close/>
                <a:moveTo>
                  <a:pt x="10673" y="81945"/>
                </a:moveTo>
                <a:cubicBezTo>
                  <a:pt x="10350" y="81945"/>
                  <a:pt x="10023" y="82045"/>
                  <a:pt x="9744" y="82253"/>
                </a:cubicBezTo>
                <a:cubicBezTo>
                  <a:pt x="7782" y="83747"/>
                  <a:pt x="6054" y="85529"/>
                  <a:pt x="4616" y="87534"/>
                </a:cubicBezTo>
                <a:cubicBezTo>
                  <a:pt x="4277" y="88010"/>
                  <a:pt x="4231" y="88635"/>
                  <a:pt x="4498" y="89154"/>
                </a:cubicBezTo>
                <a:cubicBezTo>
                  <a:pt x="4765" y="89674"/>
                  <a:pt x="5300" y="90000"/>
                  <a:pt x="5884" y="90000"/>
                </a:cubicBezTo>
                <a:cubicBezTo>
                  <a:pt x="6385" y="90000"/>
                  <a:pt x="6859" y="89759"/>
                  <a:pt x="7152" y="89350"/>
                </a:cubicBezTo>
                <a:cubicBezTo>
                  <a:pt x="8406" y="87596"/>
                  <a:pt x="9918" y="86038"/>
                  <a:pt x="11634" y="84732"/>
                </a:cubicBezTo>
                <a:cubicBezTo>
                  <a:pt x="12305" y="84204"/>
                  <a:pt x="12428" y="83238"/>
                  <a:pt x="11911" y="82559"/>
                </a:cubicBezTo>
                <a:cubicBezTo>
                  <a:pt x="11605" y="82157"/>
                  <a:pt x="11142" y="81945"/>
                  <a:pt x="10673" y="81945"/>
                </a:cubicBezTo>
                <a:close/>
                <a:moveTo>
                  <a:pt x="2753" y="93021"/>
                </a:moveTo>
                <a:cubicBezTo>
                  <a:pt x="2097" y="93021"/>
                  <a:pt x="1488" y="93438"/>
                  <a:pt x="1274" y="94096"/>
                </a:cubicBezTo>
                <a:cubicBezTo>
                  <a:pt x="494" y="96439"/>
                  <a:pt x="70" y="98884"/>
                  <a:pt x="19" y="101350"/>
                </a:cubicBezTo>
                <a:cubicBezTo>
                  <a:pt x="1" y="102212"/>
                  <a:pt x="682" y="102924"/>
                  <a:pt x="1544" y="102944"/>
                </a:cubicBezTo>
                <a:lnTo>
                  <a:pt x="1577" y="102944"/>
                </a:lnTo>
                <a:cubicBezTo>
                  <a:pt x="2426" y="102944"/>
                  <a:pt x="3117" y="102266"/>
                  <a:pt x="3138" y="101420"/>
                </a:cubicBezTo>
                <a:cubicBezTo>
                  <a:pt x="3182" y="99262"/>
                  <a:pt x="3549" y="97126"/>
                  <a:pt x="4231" y="95079"/>
                </a:cubicBezTo>
                <a:cubicBezTo>
                  <a:pt x="4506" y="94261"/>
                  <a:pt x="4066" y="93374"/>
                  <a:pt x="3246" y="93101"/>
                </a:cubicBezTo>
                <a:cubicBezTo>
                  <a:pt x="3082" y="93047"/>
                  <a:pt x="2916" y="93021"/>
                  <a:pt x="2753" y="93021"/>
                </a:cubicBezTo>
                <a:close/>
                <a:moveTo>
                  <a:pt x="2450" y="106669"/>
                </a:moveTo>
                <a:cubicBezTo>
                  <a:pt x="2309" y="106669"/>
                  <a:pt x="2165" y="106689"/>
                  <a:pt x="2022" y="106730"/>
                </a:cubicBezTo>
                <a:cubicBezTo>
                  <a:pt x="1194" y="106964"/>
                  <a:pt x="713" y="107825"/>
                  <a:pt x="950" y="108653"/>
                </a:cubicBezTo>
                <a:cubicBezTo>
                  <a:pt x="1623" y="111029"/>
                  <a:pt x="2654" y="113289"/>
                  <a:pt x="4002" y="115356"/>
                </a:cubicBezTo>
                <a:cubicBezTo>
                  <a:pt x="4288" y="115797"/>
                  <a:pt x="4779" y="116064"/>
                  <a:pt x="5303" y="116064"/>
                </a:cubicBezTo>
                <a:cubicBezTo>
                  <a:pt x="5306" y="116064"/>
                  <a:pt x="5308" y="116064"/>
                  <a:pt x="5311" y="116064"/>
                </a:cubicBezTo>
                <a:lnTo>
                  <a:pt x="5311" y="116064"/>
                </a:lnTo>
                <a:lnTo>
                  <a:pt x="5308" y="116066"/>
                </a:lnTo>
                <a:cubicBezTo>
                  <a:pt x="5881" y="116066"/>
                  <a:pt x="6406" y="115752"/>
                  <a:pt x="6679" y="115248"/>
                </a:cubicBezTo>
                <a:cubicBezTo>
                  <a:pt x="6951" y="114747"/>
                  <a:pt x="6925" y="114135"/>
                  <a:pt x="6612" y="113657"/>
                </a:cubicBezTo>
                <a:cubicBezTo>
                  <a:pt x="5434" y="111849"/>
                  <a:pt x="4537" y="109877"/>
                  <a:pt x="3948" y="107802"/>
                </a:cubicBezTo>
                <a:cubicBezTo>
                  <a:pt x="3752" y="107117"/>
                  <a:pt x="3128" y="106669"/>
                  <a:pt x="2450" y="106669"/>
                </a:cubicBezTo>
                <a:close/>
                <a:moveTo>
                  <a:pt x="9885" y="118104"/>
                </a:moveTo>
                <a:cubicBezTo>
                  <a:pt x="9439" y="118104"/>
                  <a:pt x="8997" y="118294"/>
                  <a:pt x="8689" y="118663"/>
                </a:cubicBezTo>
                <a:cubicBezTo>
                  <a:pt x="8137" y="119324"/>
                  <a:pt x="8226" y="120306"/>
                  <a:pt x="8887" y="120859"/>
                </a:cubicBezTo>
                <a:cubicBezTo>
                  <a:pt x="10782" y="122440"/>
                  <a:pt x="12901" y="123731"/>
                  <a:pt x="15179" y="124683"/>
                </a:cubicBezTo>
                <a:cubicBezTo>
                  <a:pt x="15370" y="124762"/>
                  <a:pt x="15575" y="124804"/>
                  <a:pt x="15781" y="124804"/>
                </a:cubicBezTo>
                <a:cubicBezTo>
                  <a:pt x="15783" y="124804"/>
                  <a:pt x="15785" y="124804"/>
                  <a:pt x="15787" y="124804"/>
                </a:cubicBezTo>
                <a:cubicBezTo>
                  <a:pt x="16527" y="124804"/>
                  <a:pt x="17162" y="124280"/>
                  <a:pt x="17309" y="123554"/>
                </a:cubicBezTo>
                <a:cubicBezTo>
                  <a:pt x="17455" y="122824"/>
                  <a:pt x="17067" y="122093"/>
                  <a:pt x="16383" y="121808"/>
                </a:cubicBezTo>
                <a:cubicBezTo>
                  <a:pt x="14393" y="120975"/>
                  <a:pt x="12539" y="119849"/>
                  <a:pt x="10883" y="118465"/>
                </a:cubicBezTo>
                <a:cubicBezTo>
                  <a:pt x="10591" y="118222"/>
                  <a:pt x="10237" y="118104"/>
                  <a:pt x="9885" y="118104"/>
                </a:cubicBezTo>
                <a:close/>
                <a:moveTo>
                  <a:pt x="22476" y="123362"/>
                </a:moveTo>
                <a:cubicBezTo>
                  <a:pt x="21682" y="123362"/>
                  <a:pt x="21004" y="123967"/>
                  <a:pt x="20926" y="124773"/>
                </a:cubicBezTo>
                <a:cubicBezTo>
                  <a:pt x="20844" y="125629"/>
                  <a:pt x="21474" y="126390"/>
                  <a:pt x="22330" y="126472"/>
                </a:cubicBezTo>
                <a:cubicBezTo>
                  <a:pt x="23112" y="126547"/>
                  <a:pt x="23912" y="126586"/>
                  <a:pt x="24704" y="126586"/>
                </a:cubicBezTo>
                <a:lnTo>
                  <a:pt x="29399" y="126586"/>
                </a:lnTo>
                <a:cubicBezTo>
                  <a:pt x="30260" y="126586"/>
                  <a:pt x="30957" y="125889"/>
                  <a:pt x="30957" y="125027"/>
                </a:cubicBezTo>
                <a:cubicBezTo>
                  <a:pt x="30957" y="124166"/>
                  <a:pt x="30260" y="123469"/>
                  <a:pt x="29399" y="123469"/>
                </a:cubicBezTo>
                <a:lnTo>
                  <a:pt x="24704" y="123469"/>
                </a:lnTo>
                <a:cubicBezTo>
                  <a:pt x="24009" y="123469"/>
                  <a:pt x="23310" y="123433"/>
                  <a:pt x="22626" y="123369"/>
                </a:cubicBezTo>
                <a:cubicBezTo>
                  <a:pt x="22576" y="123364"/>
                  <a:pt x="22525" y="123362"/>
                  <a:pt x="22476" y="123362"/>
                </a:cubicBezTo>
                <a:close/>
                <a:moveTo>
                  <a:pt x="36326" y="123466"/>
                </a:moveTo>
                <a:cubicBezTo>
                  <a:pt x="35465" y="123466"/>
                  <a:pt x="34768" y="124166"/>
                  <a:pt x="34768" y="125025"/>
                </a:cubicBezTo>
                <a:cubicBezTo>
                  <a:pt x="34768" y="125886"/>
                  <a:pt x="35465" y="126586"/>
                  <a:pt x="36326" y="126586"/>
                </a:cubicBezTo>
                <a:lnTo>
                  <a:pt x="43251" y="126586"/>
                </a:lnTo>
                <a:cubicBezTo>
                  <a:pt x="44112" y="126586"/>
                  <a:pt x="44809" y="125886"/>
                  <a:pt x="44809" y="125025"/>
                </a:cubicBezTo>
                <a:cubicBezTo>
                  <a:pt x="44809" y="124166"/>
                  <a:pt x="44112" y="123466"/>
                  <a:pt x="43251" y="123466"/>
                </a:cubicBezTo>
                <a:close/>
                <a:moveTo>
                  <a:pt x="50178" y="123466"/>
                </a:moveTo>
                <a:cubicBezTo>
                  <a:pt x="49317" y="123466"/>
                  <a:pt x="48620" y="124166"/>
                  <a:pt x="48620" y="125025"/>
                </a:cubicBezTo>
                <a:cubicBezTo>
                  <a:pt x="48620" y="125886"/>
                  <a:pt x="49317" y="126586"/>
                  <a:pt x="50178" y="126586"/>
                </a:cubicBezTo>
                <a:lnTo>
                  <a:pt x="57103" y="126586"/>
                </a:lnTo>
                <a:cubicBezTo>
                  <a:pt x="57964" y="126586"/>
                  <a:pt x="58661" y="125886"/>
                  <a:pt x="58661" y="125025"/>
                </a:cubicBezTo>
                <a:cubicBezTo>
                  <a:pt x="58661" y="124166"/>
                  <a:pt x="57964" y="123466"/>
                  <a:pt x="57103" y="123466"/>
                </a:cubicBezTo>
                <a:close/>
                <a:moveTo>
                  <a:pt x="64030" y="123466"/>
                </a:moveTo>
                <a:cubicBezTo>
                  <a:pt x="63169" y="123466"/>
                  <a:pt x="62472" y="124166"/>
                  <a:pt x="62472" y="125025"/>
                </a:cubicBezTo>
                <a:cubicBezTo>
                  <a:pt x="62472" y="125886"/>
                  <a:pt x="63169" y="126586"/>
                  <a:pt x="64030" y="126586"/>
                </a:cubicBezTo>
                <a:lnTo>
                  <a:pt x="70955" y="126586"/>
                </a:lnTo>
                <a:cubicBezTo>
                  <a:pt x="71816" y="126586"/>
                  <a:pt x="72515" y="125886"/>
                  <a:pt x="72515" y="125025"/>
                </a:cubicBezTo>
                <a:cubicBezTo>
                  <a:pt x="72515" y="124166"/>
                  <a:pt x="71816" y="123466"/>
                  <a:pt x="70955" y="123466"/>
                </a:cubicBezTo>
                <a:close/>
                <a:moveTo>
                  <a:pt x="77882" y="123466"/>
                </a:moveTo>
                <a:cubicBezTo>
                  <a:pt x="77020" y="123466"/>
                  <a:pt x="76324" y="124166"/>
                  <a:pt x="76324" y="125025"/>
                </a:cubicBezTo>
                <a:cubicBezTo>
                  <a:pt x="76324" y="125886"/>
                  <a:pt x="77020" y="126586"/>
                  <a:pt x="77882" y="126586"/>
                </a:cubicBezTo>
                <a:lnTo>
                  <a:pt x="84806" y="126586"/>
                </a:lnTo>
                <a:cubicBezTo>
                  <a:pt x="85668" y="126586"/>
                  <a:pt x="86367" y="125886"/>
                  <a:pt x="86367" y="125025"/>
                </a:cubicBezTo>
                <a:cubicBezTo>
                  <a:pt x="86367" y="124166"/>
                  <a:pt x="85668" y="123466"/>
                  <a:pt x="84806" y="123466"/>
                </a:cubicBezTo>
                <a:close/>
                <a:moveTo>
                  <a:pt x="91734" y="123466"/>
                </a:moveTo>
                <a:cubicBezTo>
                  <a:pt x="90872" y="123466"/>
                  <a:pt x="90175" y="124166"/>
                  <a:pt x="90175" y="125025"/>
                </a:cubicBezTo>
                <a:cubicBezTo>
                  <a:pt x="90175" y="125886"/>
                  <a:pt x="90872" y="126586"/>
                  <a:pt x="91734" y="126586"/>
                </a:cubicBezTo>
                <a:lnTo>
                  <a:pt x="98661" y="126586"/>
                </a:lnTo>
                <a:cubicBezTo>
                  <a:pt x="99520" y="126586"/>
                  <a:pt x="100219" y="125886"/>
                  <a:pt x="100219" y="125025"/>
                </a:cubicBezTo>
                <a:cubicBezTo>
                  <a:pt x="100219" y="124166"/>
                  <a:pt x="99520" y="123466"/>
                  <a:pt x="98661" y="123466"/>
                </a:cubicBezTo>
                <a:close/>
                <a:moveTo>
                  <a:pt x="105479" y="124421"/>
                </a:moveTo>
                <a:cubicBezTo>
                  <a:pt x="104813" y="124421"/>
                  <a:pt x="104195" y="124851"/>
                  <a:pt x="103989" y="125524"/>
                </a:cubicBezTo>
                <a:cubicBezTo>
                  <a:pt x="103737" y="126349"/>
                  <a:pt x="104205" y="127223"/>
                  <a:pt x="105030" y="127470"/>
                </a:cubicBezTo>
                <a:cubicBezTo>
                  <a:pt x="107085" y="128100"/>
                  <a:pt x="109023" y="129054"/>
                  <a:pt x="110774" y="130296"/>
                </a:cubicBezTo>
                <a:cubicBezTo>
                  <a:pt x="111037" y="130484"/>
                  <a:pt x="111353" y="130584"/>
                  <a:pt x="111674" y="130584"/>
                </a:cubicBezTo>
                <a:cubicBezTo>
                  <a:pt x="112353" y="130581"/>
                  <a:pt x="112955" y="130144"/>
                  <a:pt x="113161" y="129496"/>
                </a:cubicBezTo>
                <a:cubicBezTo>
                  <a:pt x="113366" y="128851"/>
                  <a:pt x="113130" y="128144"/>
                  <a:pt x="112574" y="127753"/>
                </a:cubicBezTo>
                <a:cubicBezTo>
                  <a:pt x="110553" y="126318"/>
                  <a:pt x="108314" y="125218"/>
                  <a:pt x="105945" y="124492"/>
                </a:cubicBezTo>
                <a:cubicBezTo>
                  <a:pt x="105790" y="124444"/>
                  <a:pt x="105634" y="124421"/>
                  <a:pt x="105479" y="124421"/>
                </a:cubicBezTo>
                <a:close/>
                <a:moveTo>
                  <a:pt x="116605" y="132284"/>
                </a:moveTo>
                <a:cubicBezTo>
                  <a:pt x="116282" y="132284"/>
                  <a:pt x="115955" y="132384"/>
                  <a:pt x="115675" y="132592"/>
                </a:cubicBezTo>
                <a:cubicBezTo>
                  <a:pt x="114986" y="133106"/>
                  <a:pt x="114842" y="134081"/>
                  <a:pt x="115357" y="134773"/>
                </a:cubicBezTo>
                <a:cubicBezTo>
                  <a:pt x="116637" y="136496"/>
                  <a:pt x="117637" y="138411"/>
                  <a:pt x="118316" y="140450"/>
                </a:cubicBezTo>
                <a:cubicBezTo>
                  <a:pt x="118527" y="141088"/>
                  <a:pt x="119124" y="141517"/>
                  <a:pt x="119795" y="141517"/>
                </a:cubicBezTo>
                <a:cubicBezTo>
                  <a:pt x="120857" y="141515"/>
                  <a:pt x="121608" y="140476"/>
                  <a:pt x="121273" y="139465"/>
                </a:cubicBezTo>
                <a:cubicBezTo>
                  <a:pt x="120489" y="137115"/>
                  <a:pt x="119337" y="134901"/>
                  <a:pt x="117856" y="132914"/>
                </a:cubicBezTo>
                <a:cubicBezTo>
                  <a:pt x="117551" y="132502"/>
                  <a:pt x="117081" y="132284"/>
                  <a:pt x="116605" y="132284"/>
                </a:cubicBezTo>
                <a:close/>
                <a:moveTo>
                  <a:pt x="120898" y="145205"/>
                </a:moveTo>
                <a:cubicBezTo>
                  <a:pt x="120039" y="145210"/>
                  <a:pt x="119342" y="145909"/>
                  <a:pt x="119347" y="146771"/>
                </a:cubicBezTo>
                <a:lnTo>
                  <a:pt x="119347" y="146850"/>
                </a:lnTo>
                <a:cubicBezTo>
                  <a:pt x="119350" y="148972"/>
                  <a:pt x="119018" y="151080"/>
                  <a:pt x="118368" y="153096"/>
                </a:cubicBezTo>
                <a:cubicBezTo>
                  <a:pt x="118041" y="154104"/>
                  <a:pt x="118792" y="155135"/>
                  <a:pt x="119849" y="155135"/>
                </a:cubicBezTo>
                <a:lnTo>
                  <a:pt x="119851" y="155135"/>
                </a:lnTo>
                <a:cubicBezTo>
                  <a:pt x="120528" y="155135"/>
                  <a:pt x="121124" y="154698"/>
                  <a:pt x="121332" y="154058"/>
                </a:cubicBezTo>
                <a:cubicBezTo>
                  <a:pt x="122083" y="151728"/>
                  <a:pt x="122466" y="149298"/>
                  <a:pt x="122464" y="146850"/>
                </a:cubicBezTo>
                <a:lnTo>
                  <a:pt x="122464" y="146758"/>
                </a:lnTo>
                <a:cubicBezTo>
                  <a:pt x="122461" y="145899"/>
                  <a:pt x="121764" y="145205"/>
                  <a:pt x="120906" y="145205"/>
                </a:cubicBezTo>
                <a:close/>
                <a:moveTo>
                  <a:pt x="116716" y="158158"/>
                </a:moveTo>
                <a:cubicBezTo>
                  <a:pt x="116235" y="158158"/>
                  <a:pt x="115761" y="158379"/>
                  <a:pt x="115457" y="158797"/>
                </a:cubicBezTo>
                <a:cubicBezTo>
                  <a:pt x="114187" y="160533"/>
                  <a:pt x="112652" y="162055"/>
                  <a:pt x="110908" y="163312"/>
                </a:cubicBezTo>
                <a:cubicBezTo>
                  <a:pt x="110358" y="163706"/>
                  <a:pt x="110126" y="164410"/>
                  <a:pt x="110335" y="165056"/>
                </a:cubicBezTo>
                <a:cubicBezTo>
                  <a:pt x="110543" y="165698"/>
                  <a:pt x="111142" y="166136"/>
                  <a:pt x="111821" y="166136"/>
                </a:cubicBezTo>
                <a:cubicBezTo>
                  <a:pt x="112148" y="166136"/>
                  <a:pt x="112466" y="166033"/>
                  <a:pt x="112731" y="165840"/>
                </a:cubicBezTo>
                <a:cubicBezTo>
                  <a:pt x="114742" y="164392"/>
                  <a:pt x="116511" y="162636"/>
                  <a:pt x="117972" y="160635"/>
                </a:cubicBezTo>
                <a:cubicBezTo>
                  <a:pt x="118481" y="159941"/>
                  <a:pt x="118329" y="158967"/>
                  <a:pt x="117632" y="158457"/>
                </a:cubicBezTo>
                <a:cubicBezTo>
                  <a:pt x="117355" y="158255"/>
                  <a:pt x="117034" y="158158"/>
                  <a:pt x="116716" y="158158"/>
                </a:cubicBezTo>
                <a:close/>
                <a:moveTo>
                  <a:pt x="57280" y="167118"/>
                </a:moveTo>
                <a:cubicBezTo>
                  <a:pt x="56419" y="167118"/>
                  <a:pt x="55722" y="167815"/>
                  <a:pt x="55722" y="168676"/>
                </a:cubicBezTo>
                <a:cubicBezTo>
                  <a:pt x="55722" y="169537"/>
                  <a:pt x="56419" y="170237"/>
                  <a:pt x="57280" y="170237"/>
                </a:cubicBezTo>
                <a:lnTo>
                  <a:pt x="64207" y="170237"/>
                </a:lnTo>
                <a:cubicBezTo>
                  <a:pt x="65066" y="170237"/>
                  <a:pt x="65766" y="169537"/>
                  <a:pt x="65766" y="168676"/>
                </a:cubicBezTo>
                <a:cubicBezTo>
                  <a:pt x="65766" y="167815"/>
                  <a:pt x="65066" y="167118"/>
                  <a:pt x="64207" y="167118"/>
                </a:cubicBezTo>
                <a:close/>
                <a:moveTo>
                  <a:pt x="71132" y="167118"/>
                </a:moveTo>
                <a:cubicBezTo>
                  <a:pt x="70271" y="167118"/>
                  <a:pt x="69574" y="167815"/>
                  <a:pt x="69574" y="168676"/>
                </a:cubicBezTo>
                <a:cubicBezTo>
                  <a:pt x="69574" y="169537"/>
                  <a:pt x="70271" y="170237"/>
                  <a:pt x="71132" y="170237"/>
                </a:cubicBezTo>
                <a:lnTo>
                  <a:pt x="78059" y="170237"/>
                </a:lnTo>
                <a:cubicBezTo>
                  <a:pt x="78918" y="170237"/>
                  <a:pt x="79617" y="169537"/>
                  <a:pt x="79617" y="168676"/>
                </a:cubicBezTo>
                <a:cubicBezTo>
                  <a:pt x="79617" y="167815"/>
                  <a:pt x="78918" y="167118"/>
                  <a:pt x="78059" y="167118"/>
                </a:cubicBezTo>
                <a:close/>
                <a:moveTo>
                  <a:pt x="84984" y="167118"/>
                </a:moveTo>
                <a:cubicBezTo>
                  <a:pt x="84122" y="167118"/>
                  <a:pt x="83426" y="167815"/>
                  <a:pt x="83426" y="168676"/>
                </a:cubicBezTo>
                <a:cubicBezTo>
                  <a:pt x="83426" y="169537"/>
                  <a:pt x="84122" y="170237"/>
                  <a:pt x="84984" y="170237"/>
                </a:cubicBezTo>
                <a:lnTo>
                  <a:pt x="91911" y="170237"/>
                </a:lnTo>
                <a:cubicBezTo>
                  <a:pt x="92772" y="170237"/>
                  <a:pt x="93469" y="169537"/>
                  <a:pt x="93469" y="168676"/>
                </a:cubicBezTo>
                <a:cubicBezTo>
                  <a:pt x="93469" y="167815"/>
                  <a:pt x="92772" y="167118"/>
                  <a:pt x="91911" y="167118"/>
                </a:cubicBezTo>
                <a:close/>
                <a:moveTo>
                  <a:pt x="105658" y="166109"/>
                </a:moveTo>
                <a:cubicBezTo>
                  <a:pt x="105503" y="166109"/>
                  <a:pt x="105345" y="166132"/>
                  <a:pt x="105190" y="166182"/>
                </a:cubicBezTo>
                <a:cubicBezTo>
                  <a:pt x="103220" y="166802"/>
                  <a:pt x="101169" y="167118"/>
                  <a:pt x="99108" y="167118"/>
                </a:cubicBezTo>
                <a:cubicBezTo>
                  <a:pt x="99099" y="167118"/>
                  <a:pt x="99091" y="167118"/>
                  <a:pt x="99083" y="167118"/>
                </a:cubicBezTo>
                <a:lnTo>
                  <a:pt x="98836" y="167118"/>
                </a:lnTo>
                <a:cubicBezTo>
                  <a:pt x="97974" y="167118"/>
                  <a:pt x="97277" y="167815"/>
                  <a:pt x="97277" y="168676"/>
                </a:cubicBezTo>
                <a:cubicBezTo>
                  <a:pt x="97277" y="169537"/>
                  <a:pt x="97974" y="170237"/>
                  <a:pt x="98836" y="170237"/>
                </a:cubicBezTo>
                <a:lnTo>
                  <a:pt x="99083" y="170237"/>
                </a:lnTo>
                <a:cubicBezTo>
                  <a:pt x="101471" y="170237"/>
                  <a:pt x="103847" y="169872"/>
                  <a:pt x="106128" y="169154"/>
                </a:cubicBezTo>
                <a:cubicBezTo>
                  <a:pt x="106948" y="168895"/>
                  <a:pt x="107403" y="168020"/>
                  <a:pt x="107144" y="167200"/>
                </a:cubicBezTo>
                <a:cubicBezTo>
                  <a:pt x="106933" y="166536"/>
                  <a:pt x="106320" y="166109"/>
                  <a:pt x="105658" y="1661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A4C2F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9"/>
          <p:cNvSpPr/>
          <p:nvPr/>
        </p:nvSpPr>
        <p:spPr>
          <a:xfrm>
            <a:off x="5065821" y="3074830"/>
            <a:ext cx="811746" cy="811746"/>
          </a:xfrm>
          <a:custGeom>
            <a:rect b="b" l="l" r="r" t="t"/>
            <a:pathLst>
              <a:path extrusionOk="0" h="50521" w="50521">
                <a:moveTo>
                  <a:pt x="25259" y="1"/>
                </a:moveTo>
                <a:cubicBezTo>
                  <a:pt x="18561" y="1"/>
                  <a:pt x="12135" y="2662"/>
                  <a:pt x="7399" y="7401"/>
                </a:cubicBezTo>
                <a:cubicBezTo>
                  <a:pt x="2662" y="12138"/>
                  <a:pt x="1" y="18564"/>
                  <a:pt x="1" y="25262"/>
                </a:cubicBezTo>
                <a:cubicBezTo>
                  <a:pt x="1" y="31960"/>
                  <a:pt x="2662" y="38386"/>
                  <a:pt x="7399" y="43123"/>
                </a:cubicBezTo>
                <a:cubicBezTo>
                  <a:pt x="12135" y="47862"/>
                  <a:pt x="18561" y="50520"/>
                  <a:pt x="25259" y="50520"/>
                </a:cubicBezTo>
                <a:cubicBezTo>
                  <a:pt x="31960" y="50520"/>
                  <a:pt x="38383" y="47862"/>
                  <a:pt x="43122" y="43123"/>
                </a:cubicBezTo>
                <a:cubicBezTo>
                  <a:pt x="47859" y="38386"/>
                  <a:pt x="50520" y="31960"/>
                  <a:pt x="50520" y="25262"/>
                </a:cubicBezTo>
                <a:cubicBezTo>
                  <a:pt x="50520" y="18564"/>
                  <a:pt x="47859" y="12138"/>
                  <a:pt x="43122" y="7401"/>
                </a:cubicBezTo>
                <a:cubicBezTo>
                  <a:pt x="38383" y="2662"/>
                  <a:pt x="31960" y="1"/>
                  <a:pt x="25259" y="1"/>
                </a:cubicBezTo>
                <a:close/>
              </a:path>
            </a:pathLst>
          </a:custGeom>
          <a:solidFill>
            <a:srgbClr val="A3C5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9"/>
          <p:cNvSpPr/>
          <p:nvPr/>
        </p:nvSpPr>
        <p:spPr>
          <a:xfrm>
            <a:off x="5168412" y="3177469"/>
            <a:ext cx="606516" cy="606516"/>
          </a:xfrm>
          <a:custGeom>
            <a:rect b="b" l="l" r="r" t="t"/>
            <a:pathLst>
              <a:path extrusionOk="0" h="37748" w="37748">
                <a:moveTo>
                  <a:pt x="18874" y="0"/>
                </a:moveTo>
                <a:cubicBezTo>
                  <a:pt x="13870" y="0"/>
                  <a:pt x="9070" y="1988"/>
                  <a:pt x="5529" y="5529"/>
                </a:cubicBezTo>
                <a:cubicBezTo>
                  <a:pt x="1991" y="9067"/>
                  <a:pt x="1" y="13868"/>
                  <a:pt x="1" y="18874"/>
                </a:cubicBezTo>
                <a:cubicBezTo>
                  <a:pt x="1" y="23880"/>
                  <a:pt x="1991" y="28681"/>
                  <a:pt x="5529" y="32219"/>
                </a:cubicBezTo>
                <a:cubicBezTo>
                  <a:pt x="9070" y="35760"/>
                  <a:pt x="13870" y="37748"/>
                  <a:pt x="18874" y="37748"/>
                </a:cubicBezTo>
                <a:cubicBezTo>
                  <a:pt x="23881" y="37748"/>
                  <a:pt x="28681" y="35760"/>
                  <a:pt x="32220" y="32219"/>
                </a:cubicBezTo>
                <a:cubicBezTo>
                  <a:pt x="35760" y="28681"/>
                  <a:pt x="37748" y="23880"/>
                  <a:pt x="37748" y="18874"/>
                </a:cubicBezTo>
                <a:cubicBezTo>
                  <a:pt x="37748" y="13868"/>
                  <a:pt x="35760" y="9067"/>
                  <a:pt x="32220" y="5529"/>
                </a:cubicBezTo>
                <a:cubicBezTo>
                  <a:pt x="28681" y="1988"/>
                  <a:pt x="23881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9"/>
          <p:cNvSpPr/>
          <p:nvPr/>
        </p:nvSpPr>
        <p:spPr>
          <a:xfrm>
            <a:off x="3906021" y="3466803"/>
            <a:ext cx="811746" cy="811746"/>
          </a:xfrm>
          <a:custGeom>
            <a:rect b="b" l="l" r="r" t="t"/>
            <a:pathLst>
              <a:path extrusionOk="0" h="50521" w="50521">
                <a:moveTo>
                  <a:pt x="25262" y="1"/>
                </a:moveTo>
                <a:cubicBezTo>
                  <a:pt x="18564" y="1"/>
                  <a:pt x="12138" y="2662"/>
                  <a:pt x="7401" y="7398"/>
                </a:cubicBezTo>
                <a:cubicBezTo>
                  <a:pt x="2662" y="12135"/>
                  <a:pt x="1" y="18561"/>
                  <a:pt x="1" y="25259"/>
                </a:cubicBezTo>
                <a:cubicBezTo>
                  <a:pt x="1" y="31960"/>
                  <a:pt x="2662" y="38383"/>
                  <a:pt x="7401" y="43122"/>
                </a:cubicBezTo>
                <a:cubicBezTo>
                  <a:pt x="12138" y="47859"/>
                  <a:pt x="18564" y="50520"/>
                  <a:pt x="25262" y="50520"/>
                </a:cubicBezTo>
                <a:cubicBezTo>
                  <a:pt x="31960" y="50520"/>
                  <a:pt x="38386" y="47859"/>
                  <a:pt x="43122" y="43122"/>
                </a:cubicBezTo>
                <a:cubicBezTo>
                  <a:pt x="47861" y="38383"/>
                  <a:pt x="50520" y="31960"/>
                  <a:pt x="50520" y="25259"/>
                </a:cubicBezTo>
                <a:cubicBezTo>
                  <a:pt x="50520" y="18561"/>
                  <a:pt x="47861" y="12135"/>
                  <a:pt x="43122" y="7398"/>
                </a:cubicBezTo>
                <a:cubicBezTo>
                  <a:pt x="38386" y="2662"/>
                  <a:pt x="31960" y="1"/>
                  <a:pt x="25262" y="1"/>
                </a:cubicBezTo>
                <a:close/>
              </a:path>
            </a:pathLst>
          </a:custGeom>
          <a:solidFill>
            <a:srgbClr val="1F5C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9"/>
          <p:cNvSpPr/>
          <p:nvPr/>
        </p:nvSpPr>
        <p:spPr>
          <a:xfrm>
            <a:off x="4008660" y="3569394"/>
            <a:ext cx="606516" cy="606516"/>
          </a:xfrm>
          <a:custGeom>
            <a:rect b="b" l="l" r="r" t="t"/>
            <a:pathLst>
              <a:path extrusionOk="0" h="37748" w="37748">
                <a:moveTo>
                  <a:pt x="18874" y="0"/>
                </a:moveTo>
                <a:cubicBezTo>
                  <a:pt x="13867" y="0"/>
                  <a:pt x="9067" y="1991"/>
                  <a:pt x="5529" y="5529"/>
                </a:cubicBezTo>
                <a:cubicBezTo>
                  <a:pt x="1988" y="9069"/>
                  <a:pt x="0" y="13870"/>
                  <a:pt x="0" y="18874"/>
                </a:cubicBezTo>
                <a:cubicBezTo>
                  <a:pt x="0" y="23880"/>
                  <a:pt x="1988" y="28681"/>
                  <a:pt x="5529" y="32222"/>
                </a:cubicBezTo>
                <a:cubicBezTo>
                  <a:pt x="9067" y="35760"/>
                  <a:pt x="13867" y="37748"/>
                  <a:pt x="18874" y="37748"/>
                </a:cubicBezTo>
                <a:cubicBezTo>
                  <a:pt x="23880" y="37748"/>
                  <a:pt x="28681" y="35760"/>
                  <a:pt x="32219" y="32222"/>
                </a:cubicBezTo>
                <a:cubicBezTo>
                  <a:pt x="35760" y="28681"/>
                  <a:pt x="37748" y="23880"/>
                  <a:pt x="37748" y="18874"/>
                </a:cubicBezTo>
                <a:cubicBezTo>
                  <a:pt x="37748" y="13870"/>
                  <a:pt x="35760" y="9069"/>
                  <a:pt x="32219" y="5529"/>
                </a:cubicBezTo>
                <a:cubicBezTo>
                  <a:pt x="28681" y="1991"/>
                  <a:pt x="23880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9"/>
          <p:cNvSpPr/>
          <p:nvPr/>
        </p:nvSpPr>
        <p:spPr>
          <a:xfrm>
            <a:off x="3286763" y="2339813"/>
            <a:ext cx="811730" cy="811730"/>
          </a:xfrm>
          <a:custGeom>
            <a:rect b="b" l="l" r="r" t="t"/>
            <a:pathLst>
              <a:path extrusionOk="0" h="50520" w="50520">
                <a:moveTo>
                  <a:pt x="25261" y="0"/>
                </a:moveTo>
                <a:cubicBezTo>
                  <a:pt x="18560" y="0"/>
                  <a:pt x="12137" y="2662"/>
                  <a:pt x="7398" y="7398"/>
                </a:cubicBezTo>
                <a:cubicBezTo>
                  <a:pt x="2661" y="12134"/>
                  <a:pt x="0" y="18560"/>
                  <a:pt x="0" y="25259"/>
                </a:cubicBezTo>
                <a:cubicBezTo>
                  <a:pt x="0" y="31960"/>
                  <a:pt x="2661" y="38383"/>
                  <a:pt x="7398" y="43122"/>
                </a:cubicBezTo>
                <a:cubicBezTo>
                  <a:pt x="12137" y="47858"/>
                  <a:pt x="18560" y="50520"/>
                  <a:pt x="25261" y="50520"/>
                </a:cubicBezTo>
                <a:cubicBezTo>
                  <a:pt x="31959" y="50520"/>
                  <a:pt x="38385" y="47858"/>
                  <a:pt x="43122" y="43122"/>
                </a:cubicBezTo>
                <a:cubicBezTo>
                  <a:pt x="47858" y="38383"/>
                  <a:pt x="50519" y="31960"/>
                  <a:pt x="50519" y="25259"/>
                </a:cubicBezTo>
                <a:cubicBezTo>
                  <a:pt x="50519" y="18560"/>
                  <a:pt x="47858" y="12134"/>
                  <a:pt x="43122" y="7398"/>
                </a:cubicBezTo>
                <a:cubicBezTo>
                  <a:pt x="38385" y="2662"/>
                  <a:pt x="31959" y="0"/>
                  <a:pt x="252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9"/>
          <p:cNvSpPr/>
          <p:nvPr/>
        </p:nvSpPr>
        <p:spPr>
          <a:xfrm>
            <a:off x="3389386" y="2442387"/>
            <a:ext cx="606516" cy="606532"/>
          </a:xfrm>
          <a:custGeom>
            <a:rect b="b" l="l" r="r" t="t"/>
            <a:pathLst>
              <a:path extrusionOk="0" h="37749" w="37748">
                <a:moveTo>
                  <a:pt x="18874" y="1"/>
                </a:moveTo>
                <a:cubicBezTo>
                  <a:pt x="13868" y="1"/>
                  <a:pt x="9067" y="1991"/>
                  <a:pt x="5526" y="5529"/>
                </a:cubicBezTo>
                <a:cubicBezTo>
                  <a:pt x="1988" y="9070"/>
                  <a:pt x="0" y="13871"/>
                  <a:pt x="0" y="18875"/>
                </a:cubicBezTo>
                <a:cubicBezTo>
                  <a:pt x="0" y="23881"/>
                  <a:pt x="1988" y="28682"/>
                  <a:pt x="5526" y="32223"/>
                </a:cubicBezTo>
                <a:cubicBezTo>
                  <a:pt x="9067" y="35761"/>
                  <a:pt x="13868" y="37748"/>
                  <a:pt x="18874" y="37748"/>
                </a:cubicBezTo>
                <a:cubicBezTo>
                  <a:pt x="23878" y="37748"/>
                  <a:pt x="28678" y="35761"/>
                  <a:pt x="32219" y="32223"/>
                </a:cubicBezTo>
                <a:cubicBezTo>
                  <a:pt x="35757" y="28682"/>
                  <a:pt x="37748" y="23881"/>
                  <a:pt x="37748" y="18875"/>
                </a:cubicBezTo>
                <a:cubicBezTo>
                  <a:pt x="37748" y="13871"/>
                  <a:pt x="35757" y="9070"/>
                  <a:pt x="32219" y="5529"/>
                </a:cubicBezTo>
                <a:cubicBezTo>
                  <a:pt x="28678" y="1991"/>
                  <a:pt x="23878" y="1"/>
                  <a:pt x="188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9"/>
          <p:cNvSpPr/>
          <p:nvPr/>
        </p:nvSpPr>
        <p:spPr>
          <a:xfrm>
            <a:off x="4174750" y="921454"/>
            <a:ext cx="811730" cy="811730"/>
          </a:xfrm>
          <a:custGeom>
            <a:rect b="b" l="l" r="r" t="t"/>
            <a:pathLst>
              <a:path extrusionOk="0" h="50520" w="50520">
                <a:moveTo>
                  <a:pt x="25258" y="1"/>
                </a:moveTo>
                <a:cubicBezTo>
                  <a:pt x="18560" y="1"/>
                  <a:pt x="12134" y="2662"/>
                  <a:pt x="7398" y="7398"/>
                </a:cubicBezTo>
                <a:cubicBezTo>
                  <a:pt x="2659" y="12137"/>
                  <a:pt x="0" y="18561"/>
                  <a:pt x="0" y="25262"/>
                </a:cubicBezTo>
                <a:cubicBezTo>
                  <a:pt x="0" y="31960"/>
                  <a:pt x="2659" y="38386"/>
                  <a:pt x="7398" y="43122"/>
                </a:cubicBezTo>
                <a:cubicBezTo>
                  <a:pt x="12134" y="47859"/>
                  <a:pt x="18560" y="50520"/>
                  <a:pt x="25258" y="50520"/>
                </a:cubicBezTo>
                <a:cubicBezTo>
                  <a:pt x="31957" y="50520"/>
                  <a:pt x="38383" y="47859"/>
                  <a:pt x="43119" y="43122"/>
                </a:cubicBezTo>
                <a:cubicBezTo>
                  <a:pt x="47858" y="38386"/>
                  <a:pt x="50519" y="31960"/>
                  <a:pt x="50519" y="25262"/>
                </a:cubicBezTo>
                <a:cubicBezTo>
                  <a:pt x="50519" y="18561"/>
                  <a:pt x="47858" y="12137"/>
                  <a:pt x="43119" y="7398"/>
                </a:cubicBezTo>
                <a:cubicBezTo>
                  <a:pt x="38383" y="2662"/>
                  <a:pt x="31957" y="1"/>
                  <a:pt x="25258" y="1"/>
                </a:cubicBez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9"/>
          <p:cNvSpPr/>
          <p:nvPr/>
        </p:nvSpPr>
        <p:spPr>
          <a:xfrm>
            <a:off x="4277325" y="1024045"/>
            <a:ext cx="606532" cy="606564"/>
          </a:xfrm>
          <a:custGeom>
            <a:rect b="b" l="l" r="r" t="t"/>
            <a:pathLst>
              <a:path extrusionOk="0" h="37751" w="37749">
                <a:moveTo>
                  <a:pt x="18874" y="0"/>
                </a:moveTo>
                <a:cubicBezTo>
                  <a:pt x="13868" y="0"/>
                  <a:pt x="9067" y="1990"/>
                  <a:pt x="5529" y="5529"/>
                </a:cubicBezTo>
                <a:cubicBezTo>
                  <a:pt x="1988" y="9069"/>
                  <a:pt x="1" y="13870"/>
                  <a:pt x="1" y="18877"/>
                </a:cubicBezTo>
                <a:cubicBezTo>
                  <a:pt x="1" y="23880"/>
                  <a:pt x="1988" y="28681"/>
                  <a:pt x="5529" y="32222"/>
                </a:cubicBezTo>
                <a:cubicBezTo>
                  <a:pt x="9067" y="35760"/>
                  <a:pt x="13868" y="37750"/>
                  <a:pt x="18874" y="37750"/>
                </a:cubicBezTo>
                <a:cubicBezTo>
                  <a:pt x="23881" y="37750"/>
                  <a:pt x="28681" y="35760"/>
                  <a:pt x="32220" y="32222"/>
                </a:cubicBezTo>
                <a:cubicBezTo>
                  <a:pt x="35760" y="28681"/>
                  <a:pt x="37748" y="23880"/>
                  <a:pt x="37748" y="18877"/>
                </a:cubicBezTo>
                <a:cubicBezTo>
                  <a:pt x="37748" y="13870"/>
                  <a:pt x="35760" y="9069"/>
                  <a:pt x="32220" y="5529"/>
                </a:cubicBezTo>
                <a:cubicBezTo>
                  <a:pt x="28681" y="1990"/>
                  <a:pt x="23881" y="0"/>
                  <a:pt x="188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9"/>
          <p:cNvGrpSpPr/>
          <p:nvPr/>
        </p:nvGrpSpPr>
        <p:grpSpPr>
          <a:xfrm>
            <a:off x="5065797" y="1768833"/>
            <a:ext cx="811730" cy="811746"/>
            <a:chOff x="4964259" y="2424308"/>
            <a:chExt cx="811730" cy="811746"/>
          </a:xfrm>
        </p:grpSpPr>
        <p:sp>
          <p:nvSpPr>
            <p:cNvPr id="289" name="Google Shape;289;p9"/>
            <p:cNvSpPr/>
            <p:nvPr/>
          </p:nvSpPr>
          <p:spPr>
            <a:xfrm>
              <a:off x="4964259" y="2424308"/>
              <a:ext cx="811730" cy="811746"/>
            </a:xfrm>
            <a:custGeom>
              <a:rect b="b" l="l" r="r" t="t"/>
              <a:pathLst>
                <a:path extrusionOk="0" h="50521" w="50520">
                  <a:moveTo>
                    <a:pt x="25261" y="1"/>
                  </a:moveTo>
                  <a:cubicBezTo>
                    <a:pt x="18563" y="1"/>
                    <a:pt x="12137" y="2662"/>
                    <a:pt x="7401" y="7401"/>
                  </a:cubicBezTo>
                  <a:cubicBezTo>
                    <a:pt x="2662" y="12138"/>
                    <a:pt x="0" y="18563"/>
                    <a:pt x="0" y="25262"/>
                  </a:cubicBezTo>
                  <a:cubicBezTo>
                    <a:pt x="0" y="31960"/>
                    <a:pt x="2662" y="38386"/>
                    <a:pt x="7401" y="43122"/>
                  </a:cubicBezTo>
                  <a:cubicBezTo>
                    <a:pt x="12137" y="47861"/>
                    <a:pt x="18563" y="50520"/>
                    <a:pt x="25261" y="50520"/>
                  </a:cubicBezTo>
                  <a:cubicBezTo>
                    <a:pt x="31960" y="50520"/>
                    <a:pt x="38385" y="47861"/>
                    <a:pt x="43122" y="43122"/>
                  </a:cubicBezTo>
                  <a:cubicBezTo>
                    <a:pt x="47861" y="38386"/>
                    <a:pt x="50520" y="31960"/>
                    <a:pt x="50520" y="25262"/>
                  </a:cubicBezTo>
                  <a:cubicBezTo>
                    <a:pt x="50520" y="18563"/>
                    <a:pt x="47861" y="12138"/>
                    <a:pt x="43122" y="7401"/>
                  </a:cubicBezTo>
                  <a:cubicBezTo>
                    <a:pt x="38385" y="2662"/>
                    <a:pt x="31960" y="1"/>
                    <a:pt x="2526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5066882" y="2526931"/>
              <a:ext cx="606532" cy="606532"/>
            </a:xfrm>
            <a:custGeom>
              <a:rect b="b" l="l" r="r" t="t"/>
              <a:pathLst>
                <a:path extrusionOk="0" h="37749" w="37749">
                  <a:moveTo>
                    <a:pt x="18874" y="1"/>
                  </a:moveTo>
                  <a:cubicBezTo>
                    <a:pt x="13868" y="1"/>
                    <a:pt x="9067" y="1989"/>
                    <a:pt x="5529" y="5529"/>
                  </a:cubicBezTo>
                  <a:cubicBezTo>
                    <a:pt x="1988" y="9068"/>
                    <a:pt x="1" y="13868"/>
                    <a:pt x="1" y="18875"/>
                  </a:cubicBezTo>
                  <a:cubicBezTo>
                    <a:pt x="1" y="23881"/>
                    <a:pt x="1988" y="28682"/>
                    <a:pt x="5529" y="32220"/>
                  </a:cubicBezTo>
                  <a:cubicBezTo>
                    <a:pt x="9067" y="35761"/>
                    <a:pt x="13868" y="37748"/>
                    <a:pt x="18874" y="37748"/>
                  </a:cubicBezTo>
                  <a:cubicBezTo>
                    <a:pt x="23881" y="37748"/>
                    <a:pt x="28681" y="35761"/>
                    <a:pt x="32220" y="32220"/>
                  </a:cubicBezTo>
                  <a:cubicBezTo>
                    <a:pt x="35760" y="28682"/>
                    <a:pt x="37748" y="23881"/>
                    <a:pt x="37748" y="18875"/>
                  </a:cubicBezTo>
                  <a:cubicBezTo>
                    <a:pt x="37748" y="13868"/>
                    <a:pt x="35760" y="9068"/>
                    <a:pt x="32220" y="5529"/>
                  </a:cubicBezTo>
                  <a:cubicBezTo>
                    <a:pt x="28681" y="1989"/>
                    <a:pt x="23881" y="1"/>
                    <a:pt x="188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5202328" y="2662419"/>
              <a:ext cx="66543" cy="66543"/>
            </a:xfrm>
            <a:custGeom>
              <a:rect b="b" l="l" r="r" t="t"/>
              <a:pathLst>
                <a:path extrusionOk="0" h="41917" w="41917">
                  <a:moveTo>
                    <a:pt x="3493" y="0"/>
                  </a:moveTo>
                  <a:cubicBezTo>
                    <a:pt x="1572" y="0"/>
                    <a:pt x="0" y="1572"/>
                    <a:pt x="0" y="3493"/>
                  </a:cubicBezTo>
                  <a:lnTo>
                    <a:pt x="0" y="41917"/>
                  </a:lnTo>
                  <a:lnTo>
                    <a:pt x="6986" y="41917"/>
                  </a:lnTo>
                  <a:lnTo>
                    <a:pt x="6986" y="6986"/>
                  </a:lnTo>
                  <a:lnTo>
                    <a:pt x="41917" y="6986"/>
                  </a:lnTo>
                  <a:lnTo>
                    <a:pt x="4191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5468499" y="2662419"/>
              <a:ext cx="66545" cy="66543"/>
            </a:xfrm>
            <a:custGeom>
              <a:rect b="b" l="l" r="r" t="t"/>
              <a:pathLst>
                <a:path extrusionOk="0" h="41917" w="41918">
                  <a:moveTo>
                    <a:pt x="1" y="0"/>
                  </a:moveTo>
                  <a:lnTo>
                    <a:pt x="1" y="6986"/>
                  </a:lnTo>
                  <a:lnTo>
                    <a:pt x="34932" y="6986"/>
                  </a:lnTo>
                  <a:lnTo>
                    <a:pt x="34932" y="41917"/>
                  </a:lnTo>
                  <a:lnTo>
                    <a:pt x="41918" y="41917"/>
                  </a:lnTo>
                  <a:lnTo>
                    <a:pt x="41918" y="3493"/>
                  </a:lnTo>
                  <a:cubicBezTo>
                    <a:pt x="41918" y="1572"/>
                    <a:pt x="40346" y="0"/>
                    <a:pt x="384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5202328" y="2928590"/>
              <a:ext cx="66543" cy="66545"/>
            </a:xfrm>
            <a:custGeom>
              <a:rect b="b" l="l" r="r" t="t"/>
              <a:pathLst>
                <a:path extrusionOk="0" h="41918" w="41917">
                  <a:moveTo>
                    <a:pt x="0" y="1"/>
                  </a:moveTo>
                  <a:lnTo>
                    <a:pt x="0" y="38425"/>
                  </a:lnTo>
                  <a:cubicBezTo>
                    <a:pt x="0" y="40346"/>
                    <a:pt x="1572" y="41918"/>
                    <a:pt x="3493" y="41918"/>
                  </a:cubicBezTo>
                  <a:lnTo>
                    <a:pt x="41917" y="41918"/>
                  </a:lnTo>
                  <a:lnTo>
                    <a:pt x="41917" y="34932"/>
                  </a:lnTo>
                  <a:lnTo>
                    <a:pt x="6986" y="34932"/>
                  </a:lnTo>
                  <a:lnTo>
                    <a:pt x="698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5468499" y="2928590"/>
              <a:ext cx="66545" cy="66545"/>
            </a:xfrm>
            <a:custGeom>
              <a:rect b="b" l="l" r="r" t="t"/>
              <a:pathLst>
                <a:path extrusionOk="0" h="41918" w="41918">
                  <a:moveTo>
                    <a:pt x="34932" y="1"/>
                  </a:moveTo>
                  <a:lnTo>
                    <a:pt x="34932" y="34932"/>
                  </a:lnTo>
                  <a:lnTo>
                    <a:pt x="1" y="34932"/>
                  </a:lnTo>
                  <a:lnTo>
                    <a:pt x="1" y="41918"/>
                  </a:lnTo>
                  <a:lnTo>
                    <a:pt x="38425" y="41918"/>
                  </a:lnTo>
                  <a:cubicBezTo>
                    <a:pt x="40346" y="41918"/>
                    <a:pt x="41918" y="40346"/>
                    <a:pt x="41918" y="38425"/>
                  </a:cubicBezTo>
                  <a:lnTo>
                    <a:pt x="419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5202328" y="2662419"/>
              <a:ext cx="332716" cy="332716"/>
            </a:xfrm>
            <a:custGeom>
              <a:rect b="b" l="l" r="r" t="t"/>
              <a:pathLst>
                <a:path extrusionOk="0" h="209585" w="209585">
                  <a:moveTo>
                    <a:pt x="104792" y="55889"/>
                  </a:moveTo>
                  <a:cubicBezTo>
                    <a:pt x="114713" y="55889"/>
                    <a:pt x="120162" y="60570"/>
                    <a:pt x="121734" y="70351"/>
                  </a:cubicBezTo>
                  <a:lnTo>
                    <a:pt x="121734" y="70351"/>
                  </a:lnTo>
                  <a:lnTo>
                    <a:pt x="110102" y="63365"/>
                  </a:lnTo>
                  <a:cubicBezTo>
                    <a:pt x="109534" y="63033"/>
                    <a:pt x="108913" y="62874"/>
                    <a:pt x="108302" y="62874"/>
                  </a:cubicBezTo>
                  <a:cubicBezTo>
                    <a:pt x="107109" y="62874"/>
                    <a:pt x="105951" y="63479"/>
                    <a:pt x="105282" y="64587"/>
                  </a:cubicBezTo>
                  <a:cubicBezTo>
                    <a:pt x="105177" y="64797"/>
                    <a:pt x="105072" y="65006"/>
                    <a:pt x="104967" y="65251"/>
                  </a:cubicBezTo>
                  <a:cubicBezTo>
                    <a:pt x="103221" y="70560"/>
                    <a:pt x="93650" y="72586"/>
                    <a:pt x="87537" y="73145"/>
                  </a:cubicBezTo>
                  <a:lnTo>
                    <a:pt x="87537" y="73145"/>
                  </a:lnTo>
                  <a:cubicBezTo>
                    <a:pt x="88445" y="61443"/>
                    <a:pt x="93964" y="55889"/>
                    <a:pt x="104792" y="55889"/>
                  </a:cubicBezTo>
                  <a:close/>
                  <a:moveTo>
                    <a:pt x="48903" y="76848"/>
                  </a:moveTo>
                  <a:cubicBezTo>
                    <a:pt x="58824" y="76848"/>
                    <a:pt x="64273" y="81529"/>
                    <a:pt x="65845" y="91309"/>
                  </a:cubicBezTo>
                  <a:lnTo>
                    <a:pt x="54213" y="84323"/>
                  </a:lnTo>
                  <a:cubicBezTo>
                    <a:pt x="53644" y="83992"/>
                    <a:pt x="53024" y="83833"/>
                    <a:pt x="52412" y="83833"/>
                  </a:cubicBezTo>
                  <a:cubicBezTo>
                    <a:pt x="51220" y="83833"/>
                    <a:pt x="50062" y="84437"/>
                    <a:pt x="49392" y="85546"/>
                  </a:cubicBezTo>
                  <a:cubicBezTo>
                    <a:pt x="49287" y="85755"/>
                    <a:pt x="49183" y="85965"/>
                    <a:pt x="49078" y="86209"/>
                  </a:cubicBezTo>
                  <a:cubicBezTo>
                    <a:pt x="47331" y="91519"/>
                    <a:pt x="37760" y="93545"/>
                    <a:pt x="31647" y="94104"/>
                  </a:cubicBezTo>
                  <a:cubicBezTo>
                    <a:pt x="32556" y="82402"/>
                    <a:pt x="38075" y="76848"/>
                    <a:pt x="48903" y="76848"/>
                  </a:cubicBezTo>
                  <a:close/>
                  <a:moveTo>
                    <a:pt x="160682" y="76848"/>
                  </a:moveTo>
                  <a:cubicBezTo>
                    <a:pt x="170602" y="76848"/>
                    <a:pt x="176051" y="81529"/>
                    <a:pt x="177623" y="91309"/>
                  </a:cubicBezTo>
                  <a:lnTo>
                    <a:pt x="165991" y="84323"/>
                  </a:lnTo>
                  <a:cubicBezTo>
                    <a:pt x="165423" y="83992"/>
                    <a:pt x="164803" y="83833"/>
                    <a:pt x="164191" y="83833"/>
                  </a:cubicBezTo>
                  <a:cubicBezTo>
                    <a:pt x="162999" y="83833"/>
                    <a:pt x="161840" y="84437"/>
                    <a:pt x="161171" y="85546"/>
                  </a:cubicBezTo>
                  <a:cubicBezTo>
                    <a:pt x="161066" y="85755"/>
                    <a:pt x="160961" y="85965"/>
                    <a:pt x="160856" y="86209"/>
                  </a:cubicBezTo>
                  <a:cubicBezTo>
                    <a:pt x="159110" y="91519"/>
                    <a:pt x="149539" y="93545"/>
                    <a:pt x="143426" y="94104"/>
                  </a:cubicBezTo>
                  <a:cubicBezTo>
                    <a:pt x="144334" y="82402"/>
                    <a:pt x="149853" y="76848"/>
                    <a:pt x="160682" y="76848"/>
                  </a:cubicBezTo>
                  <a:close/>
                  <a:moveTo>
                    <a:pt x="109613" y="71224"/>
                  </a:moveTo>
                  <a:lnTo>
                    <a:pt x="122083" y="78734"/>
                  </a:lnTo>
                  <a:cubicBezTo>
                    <a:pt x="120686" y="87292"/>
                    <a:pt x="110172" y="94313"/>
                    <a:pt x="104792" y="94313"/>
                  </a:cubicBezTo>
                  <a:cubicBezTo>
                    <a:pt x="97003" y="92986"/>
                    <a:pt x="90506" y="87572"/>
                    <a:pt x="87816" y="80166"/>
                  </a:cubicBezTo>
                  <a:cubicBezTo>
                    <a:pt x="93789" y="79677"/>
                    <a:pt x="104583" y="77861"/>
                    <a:pt x="109613" y="71224"/>
                  </a:cubicBezTo>
                  <a:close/>
                  <a:moveTo>
                    <a:pt x="53724" y="92182"/>
                  </a:moveTo>
                  <a:lnTo>
                    <a:pt x="66194" y="99693"/>
                  </a:lnTo>
                  <a:cubicBezTo>
                    <a:pt x="64797" y="108251"/>
                    <a:pt x="54283" y="115272"/>
                    <a:pt x="48903" y="115272"/>
                  </a:cubicBezTo>
                  <a:cubicBezTo>
                    <a:pt x="41114" y="113944"/>
                    <a:pt x="34616" y="108530"/>
                    <a:pt x="31927" y="101125"/>
                  </a:cubicBezTo>
                  <a:cubicBezTo>
                    <a:pt x="37900" y="100636"/>
                    <a:pt x="48694" y="98819"/>
                    <a:pt x="53724" y="92182"/>
                  </a:cubicBezTo>
                  <a:close/>
                  <a:moveTo>
                    <a:pt x="165502" y="92182"/>
                  </a:moveTo>
                  <a:lnTo>
                    <a:pt x="177973" y="99693"/>
                  </a:lnTo>
                  <a:cubicBezTo>
                    <a:pt x="176575" y="108251"/>
                    <a:pt x="166061" y="115272"/>
                    <a:pt x="160682" y="115272"/>
                  </a:cubicBezTo>
                  <a:cubicBezTo>
                    <a:pt x="152892" y="113944"/>
                    <a:pt x="146395" y="108530"/>
                    <a:pt x="143705" y="101125"/>
                  </a:cubicBezTo>
                  <a:cubicBezTo>
                    <a:pt x="149679" y="100636"/>
                    <a:pt x="160472" y="98819"/>
                    <a:pt x="165502" y="92182"/>
                  </a:cubicBezTo>
                  <a:close/>
                  <a:moveTo>
                    <a:pt x="104792" y="107203"/>
                  </a:moveTo>
                  <a:lnTo>
                    <a:pt x="107692" y="114433"/>
                  </a:lnTo>
                  <a:lnTo>
                    <a:pt x="104792" y="117333"/>
                  </a:lnTo>
                  <a:lnTo>
                    <a:pt x="101893" y="114433"/>
                  </a:lnTo>
                  <a:lnTo>
                    <a:pt x="104792" y="107203"/>
                  </a:lnTo>
                  <a:close/>
                  <a:moveTo>
                    <a:pt x="108286" y="14077"/>
                  </a:moveTo>
                  <a:cubicBezTo>
                    <a:pt x="155652" y="15928"/>
                    <a:pt x="193656" y="53933"/>
                    <a:pt x="195543" y="101299"/>
                  </a:cubicBezTo>
                  <a:lnTo>
                    <a:pt x="188626" y="101299"/>
                  </a:lnTo>
                  <a:lnTo>
                    <a:pt x="188626" y="108286"/>
                  </a:lnTo>
                  <a:lnTo>
                    <a:pt x="195543" y="108286"/>
                  </a:lnTo>
                  <a:cubicBezTo>
                    <a:pt x="195228" y="115866"/>
                    <a:pt x="194006" y="123411"/>
                    <a:pt x="191840" y="130711"/>
                  </a:cubicBezTo>
                  <a:cubicBezTo>
                    <a:pt x="190513" y="122642"/>
                    <a:pt x="184016" y="116424"/>
                    <a:pt x="175912" y="115446"/>
                  </a:cubicBezTo>
                  <a:cubicBezTo>
                    <a:pt x="181361" y="111150"/>
                    <a:pt x="184714" y="104723"/>
                    <a:pt x="185133" y="97806"/>
                  </a:cubicBezTo>
                  <a:cubicBezTo>
                    <a:pt x="185133" y="74717"/>
                    <a:pt x="171825" y="69862"/>
                    <a:pt x="160682" y="69862"/>
                  </a:cubicBezTo>
                  <a:cubicBezTo>
                    <a:pt x="149539" y="69862"/>
                    <a:pt x="136230" y="74717"/>
                    <a:pt x="136230" y="97806"/>
                  </a:cubicBezTo>
                  <a:cubicBezTo>
                    <a:pt x="136649" y="104723"/>
                    <a:pt x="140003" y="111150"/>
                    <a:pt x="145452" y="115446"/>
                  </a:cubicBezTo>
                  <a:cubicBezTo>
                    <a:pt x="142588" y="115796"/>
                    <a:pt x="139863" y="116809"/>
                    <a:pt x="137488" y="118381"/>
                  </a:cubicBezTo>
                  <a:cubicBezTo>
                    <a:pt x="137034" y="118695"/>
                    <a:pt x="136649" y="119009"/>
                    <a:pt x="136230" y="119359"/>
                  </a:cubicBezTo>
                  <a:lnTo>
                    <a:pt x="136230" y="112827"/>
                  </a:lnTo>
                  <a:cubicBezTo>
                    <a:pt x="136265" y="103500"/>
                    <a:pt x="129279" y="95606"/>
                    <a:pt x="120022" y="94488"/>
                  </a:cubicBezTo>
                  <a:cubicBezTo>
                    <a:pt x="125472" y="90191"/>
                    <a:pt x="128825" y="83764"/>
                    <a:pt x="129244" y="76848"/>
                  </a:cubicBezTo>
                  <a:cubicBezTo>
                    <a:pt x="129244" y="53759"/>
                    <a:pt x="115935" y="48903"/>
                    <a:pt x="104792" y="48903"/>
                  </a:cubicBezTo>
                  <a:cubicBezTo>
                    <a:pt x="93650" y="48903"/>
                    <a:pt x="80341" y="53759"/>
                    <a:pt x="80341" y="76848"/>
                  </a:cubicBezTo>
                  <a:cubicBezTo>
                    <a:pt x="80760" y="83764"/>
                    <a:pt x="84113" y="90191"/>
                    <a:pt x="89563" y="94488"/>
                  </a:cubicBezTo>
                  <a:cubicBezTo>
                    <a:pt x="80306" y="95641"/>
                    <a:pt x="73355" y="103500"/>
                    <a:pt x="73355" y="112827"/>
                  </a:cubicBezTo>
                  <a:lnTo>
                    <a:pt x="73355" y="119324"/>
                  </a:lnTo>
                  <a:cubicBezTo>
                    <a:pt x="72936" y="119009"/>
                    <a:pt x="72551" y="118660"/>
                    <a:pt x="72097" y="118381"/>
                  </a:cubicBezTo>
                  <a:cubicBezTo>
                    <a:pt x="69722" y="116774"/>
                    <a:pt x="66997" y="115796"/>
                    <a:pt x="64133" y="115446"/>
                  </a:cubicBezTo>
                  <a:cubicBezTo>
                    <a:pt x="69582" y="111150"/>
                    <a:pt x="72936" y="104723"/>
                    <a:pt x="73355" y="97806"/>
                  </a:cubicBezTo>
                  <a:cubicBezTo>
                    <a:pt x="73355" y="74717"/>
                    <a:pt x="60046" y="69862"/>
                    <a:pt x="48903" y="69862"/>
                  </a:cubicBezTo>
                  <a:cubicBezTo>
                    <a:pt x="37760" y="69862"/>
                    <a:pt x="24452" y="74717"/>
                    <a:pt x="24452" y="97806"/>
                  </a:cubicBezTo>
                  <a:cubicBezTo>
                    <a:pt x="24871" y="104723"/>
                    <a:pt x="28224" y="111150"/>
                    <a:pt x="33673" y="115446"/>
                  </a:cubicBezTo>
                  <a:cubicBezTo>
                    <a:pt x="25569" y="116424"/>
                    <a:pt x="19072" y="122642"/>
                    <a:pt x="17745" y="130711"/>
                  </a:cubicBezTo>
                  <a:cubicBezTo>
                    <a:pt x="15579" y="123411"/>
                    <a:pt x="14357" y="115866"/>
                    <a:pt x="14077" y="108286"/>
                  </a:cubicBezTo>
                  <a:lnTo>
                    <a:pt x="20958" y="108286"/>
                  </a:lnTo>
                  <a:lnTo>
                    <a:pt x="20958" y="101299"/>
                  </a:lnTo>
                  <a:lnTo>
                    <a:pt x="14077" y="101299"/>
                  </a:lnTo>
                  <a:cubicBezTo>
                    <a:pt x="15928" y="53933"/>
                    <a:pt x="53933" y="15928"/>
                    <a:pt x="101299" y="14077"/>
                  </a:cubicBezTo>
                  <a:lnTo>
                    <a:pt x="101299" y="20958"/>
                  </a:lnTo>
                  <a:lnTo>
                    <a:pt x="108286" y="20958"/>
                  </a:lnTo>
                  <a:lnTo>
                    <a:pt x="108286" y="14077"/>
                  </a:lnTo>
                  <a:close/>
                  <a:moveTo>
                    <a:pt x="117717" y="101299"/>
                  </a:moveTo>
                  <a:cubicBezTo>
                    <a:pt x="124074" y="101299"/>
                    <a:pt x="129244" y="106469"/>
                    <a:pt x="129244" y="112827"/>
                  </a:cubicBezTo>
                  <a:lnTo>
                    <a:pt x="129244" y="136230"/>
                  </a:lnTo>
                  <a:lnTo>
                    <a:pt x="80341" y="136230"/>
                  </a:lnTo>
                  <a:lnTo>
                    <a:pt x="80341" y="112827"/>
                  </a:lnTo>
                  <a:cubicBezTo>
                    <a:pt x="80341" y="106469"/>
                    <a:pt x="85511" y="101299"/>
                    <a:pt x="91868" y="101299"/>
                  </a:cubicBezTo>
                  <a:lnTo>
                    <a:pt x="99623" y="101299"/>
                  </a:lnTo>
                  <a:lnTo>
                    <a:pt x="94558" y="113979"/>
                  </a:lnTo>
                  <a:cubicBezTo>
                    <a:pt x="94034" y="115272"/>
                    <a:pt x="94348" y="116739"/>
                    <a:pt x="95326" y="117752"/>
                  </a:cubicBezTo>
                  <a:lnTo>
                    <a:pt x="102312" y="124738"/>
                  </a:lnTo>
                  <a:cubicBezTo>
                    <a:pt x="102994" y="125419"/>
                    <a:pt x="103893" y="125760"/>
                    <a:pt x="104792" y="125760"/>
                  </a:cubicBezTo>
                  <a:cubicBezTo>
                    <a:pt x="105692" y="125760"/>
                    <a:pt x="106591" y="125419"/>
                    <a:pt x="107273" y="124738"/>
                  </a:cubicBezTo>
                  <a:lnTo>
                    <a:pt x="114259" y="117752"/>
                  </a:lnTo>
                  <a:cubicBezTo>
                    <a:pt x="115237" y="116739"/>
                    <a:pt x="115551" y="115272"/>
                    <a:pt x="115027" y="113979"/>
                  </a:cubicBezTo>
                  <a:lnTo>
                    <a:pt x="109962" y="101299"/>
                  </a:lnTo>
                  <a:close/>
                  <a:moveTo>
                    <a:pt x="48903" y="128161"/>
                  </a:moveTo>
                  <a:lnTo>
                    <a:pt x="51802" y="135392"/>
                  </a:lnTo>
                  <a:lnTo>
                    <a:pt x="48903" y="138291"/>
                  </a:lnTo>
                  <a:lnTo>
                    <a:pt x="46004" y="135392"/>
                  </a:lnTo>
                  <a:lnTo>
                    <a:pt x="48903" y="128161"/>
                  </a:lnTo>
                  <a:close/>
                  <a:moveTo>
                    <a:pt x="160682" y="128161"/>
                  </a:moveTo>
                  <a:lnTo>
                    <a:pt x="163581" y="135392"/>
                  </a:lnTo>
                  <a:lnTo>
                    <a:pt x="160682" y="138291"/>
                  </a:lnTo>
                  <a:lnTo>
                    <a:pt x="157783" y="135392"/>
                  </a:lnTo>
                  <a:lnTo>
                    <a:pt x="160682" y="128161"/>
                  </a:lnTo>
                  <a:close/>
                  <a:moveTo>
                    <a:pt x="61828" y="122258"/>
                  </a:moveTo>
                  <a:cubicBezTo>
                    <a:pt x="68185" y="122258"/>
                    <a:pt x="73355" y="127428"/>
                    <a:pt x="73355" y="133785"/>
                  </a:cubicBezTo>
                  <a:lnTo>
                    <a:pt x="73355" y="157189"/>
                  </a:lnTo>
                  <a:lnTo>
                    <a:pt x="30669" y="157189"/>
                  </a:lnTo>
                  <a:cubicBezTo>
                    <a:pt x="28399" y="153940"/>
                    <a:pt x="26303" y="150552"/>
                    <a:pt x="24452" y="147059"/>
                  </a:cubicBezTo>
                  <a:lnTo>
                    <a:pt x="24452" y="133785"/>
                  </a:lnTo>
                  <a:cubicBezTo>
                    <a:pt x="24452" y="127428"/>
                    <a:pt x="29621" y="122258"/>
                    <a:pt x="35979" y="122258"/>
                  </a:cubicBezTo>
                  <a:lnTo>
                    <a:pt x="43733" y="122258"/>
                  </a:lnTo>
                  <a:lnTo>
                    <a:pt x="38668" y="134938"/>
                  </a:lnTo>
                  <a:cubicBezTo>
                    <a:pt x="38144" y="136230"/>
                    <a:pt x="38459" y="137697"/>
                    <a:pt x="39437" y="138710"/>
                  </a:cubicBezTo>
                  <a:lnTo>
                    <a:pt x="46423" y="145696"/>
                  </a:lnTo>
                  <a:cubicBezTo>
                    <a:pt x="47104" y="146378"/>
                    <a:pt x="48004" y="146718"/>
                    <a:pt x="48903" y="146718"/>
                  </a:cubicBezTo>
                  <a:cubicBezTo>
                    <a:pt x="49803" y="146718"/>
                    <a:pt x="50702" y="146378"/>
                    <a:pt x="51383" y="145696"/>
                  </a:cubicBezTo>
                  <a:lnTo>
                    <a:pt x="58369" y="138710"/>
                  </a:lnTo>
                  <a:cubicBezTo>
                    <a:pt x="59347" y="137697"/>
                    <a:pt x="59662" y="136230"/>
                    <a:pt x="59138" y="134938"/>
                  </a:cubicBezTo>
                  <a:lnTo>
                    <a:pt x="54073" y="122258"/>
                  </a:lnTo>
                  <a:close/>
                  <a:moveTo>
                    <a:pt x="173606" y="122258"/>
                  </a:moveTo>
                  <a:cubicBezTo>
                    <a:pt x="179964" y="122258"/>
                    <a:pt x="185133" y="127428"/>
                    <a:pt x="185133" y="133785"/>
                  </a:cubicBezTo>
                  <a:lnTo>
                    <a:pt x="185133" y="147059"/>
                  </a:lnTo>
                  <a:cubicBezTo>
                    <a:pt x="183282" y="150552"/>
                    <a:pt x="181186" y="153940"/>
                    <a:pt x="178916" y="157189"/>
                  </a:cubicBezTo>
                  <a:lnTo>
                    <a:pt x="136230" y="157189"/>
                  </a:lnTo>
                  <a:lnTo>
                    <a:pt x="136230" y="133785"/>
                  </a:lnTo>
                  <a:cubicBezTo>
                    <a:pt x="136230" y="127428"/>
                    <a:pt x="141400" y="122258"/>
                    <a:pt x="147757" y="122258"/>
                  </a:cubicBezTo>
                  <a:lnTo>
                    <a:pt x="155512" y="122258"/>
                  </a:lnTo>
                  <a:lnTo>
                    <a:pt x="150447" y="134938"/>
                  </a:lnTo>
                  <a:cubicBezTo>
                    <a:pt x="149923" y="136230"/>
                    <a:pt x="150237" y="137697"/>
                    <a:pt x="151216" y="138710"/>
                  </a:cubicBezTo>
                  <a:lnTo>
                    <a:pt x="158202" y="145696"/>
                  </a:lnTo>
                  <a:cubicBezTo>
                    <a:pt x="158883" y="146378"/>
                    <a:pt x="159782" y="146718"/>
                    <a:pt x="160682" y="146718"/>
                  </a:cubicBezTo>
                  <a:cubicBezTo>
                    <a:pt x="161581" y="146718"/>
                    <a:pt x="162481" y="146378"/>
                    <a:pt x="163162" y="145696"/>
                  </a:cubicBezTo>
                  <a:lnTo>
                    <a:pt x="170148" y="138710"/>
                  </a:lnTo>
                  <a:cubicBezTo>
                    <a:pt x="171126" y="137697"/>
                    <a:pt x="171440" y="136230"/>
                    <a:pt x="170917" y="134938"/>
                  </a:cubicBezTo>
                  <a:lnTo>
                    <a:pt x="165852" y="122258"/>
                  </a:lnTo>
                  <a:close/>
                  <a:moveTo>
                    <a:pt x="129244" y="143216"/>
                  </a:moveTo>
                  <a:lnTo>
                    <a:pt x="129244" y="160682"/>
                  </a:lnTo>
                  <a:cubicBezTo>
                    <a:pt x="129244" y="162603"/>
                    <a:pt x="130816" y="164175"/>
                    <a:pt x="132737" y="164175"/>
                  </a:cubicBezTo>
                  <a:lnTo>
                    <a:pt x="173432" y="164175"/>
                  </a:lnTo>
                  <a:cubicBezTo>
                    <a:pt x="157014" y="183212"/>
                    <a:pt x="133401" y="194565"/>
                    <a:pt x="108286" y="195543"/>
                  </a:cubicBezTo>
                  <a:lnTo>
                    <a:pt x="108286" y="188626"/>
                  </a:lnTo>
                  <a:lnTo>
                    <a:pt x="101299" y="188626"/>
                  </a:lnTo>
                  <a:lnTo>
                    <a:pt x="101299" y="195543"/>
                  </a:lnTo>
                  <a:cubicBezTo>
                    <a:pt x="76184" y="194565"/>
                    <a:pt x="52571" y="183212"/>
                    <a:pt x="36153" y="164175"/>
                  </a:cubicBezTo>
                  <a:lnTo>
                    <a:pt x="76848" y="164175"/>
                  </a:lnTo>
                  <a:cubicBezTo>
                    <a:pt x="78769" y="164175"/>
                    <a:pt x="80341" y="162603"/>
                    <a:pt x="80341" y="160682"/>
                  </a:cubicBezTo>
                  <a:lnTo>
                    <a:pt x="80341" y="143216"/>
                  </a:lnTo>
                  <a:close/>
                  <a:moveTo>
                    <a:pt x="101299" y="0"/>
                  </a:moveTo>
                  <a:lnTo>
                    <a:pt x="101299" y="7091"/>
                  </a:lnTo>
                  <a:cubicBezTo>
                    <a:pt x="50056" y="8977"/>
                    <a:pt x="8977" y="50056"/>
                    <a:pt x="7091" y="101299"/>
                  </a:cubicBezTo>
                  <a:lnTo>
                    <a:pt x="0" y="101299"/>
                  </a:lnTo>
                  <a:lnTo>
                    <a:pt x="0" y="108286"/>
                  </a:lnTo>
                  <a:lnTo>
                    <a:pt x="7091" y="108286"/>
                  </a:lnTo>
                  <a:cubicBezTo>
                    <a:pt x="8977" y="159529"/>
                    <a:pt x="50056" y="200608"/>
                    <a:pt x="101299" y="202529"/>
                  </a:cubicBezTo>
                  <a:lnTo>
                    <a:pt x="101299" y="209585"/>
                  </a:lnTo>
                  <a:lnTo>
                    <a:pt x="108286" y="209585"/>
                  </a:lnTo>
                  <a:lnTo>
                    <a:pt x="108286" y="202529"/>
                  </a:lnTo>
                  <a:cubicBezTo>
                    <a:pt x="159529" y="200608"/>
                    <a:pt x="200608" y="159529"/>
                    <a:pt x="202529" y="108286"/>
                  </a:cubicBezTo>
                  <a:lnTo>
                    <a:pt x="209585" y="108286"/>
                  </a:lnTo>
                  <a:lnTo>
                    <a:pt x="209585" y="101299"/>
                  </a:lnTo>
                  <a:lnTo>
                    <a:pt x="202529" y="101299"/>
                  </a:lnTo>
                  <a:cubicBezTo>
                    <a:pt x="200608" y="50056"/>
                    <a:pt x="159529" y="8977"/>
                    <a:pt x="108286" y="7091"/>
                  </a:cubicBezTo>
                  <a:lnTo>
                    <a:pt x="10828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9"/>
          <p:cNvGrpSpPr/>
          <p:nvPr/>
        </p:nvGrpSpPr>
        <p:grpSpPr>
          <a:xfrm>
            <a:off x="4134822" y="3709190"/>
            <a:ext cx="322747" cy="299464"/>
            <a:chOff x="1190625" y="426500"/>
            <a:chExt cx="5222450" cy="4845700"/>
          </a:xfrm>
        </p:grpSpPr>
        <p:sp>
          <p:nvSpPr>
            <p:cNvPr id="297" name="Google Shape;297;p9"/>
            <p:cNvSpPr/>
            <p:nvPr/>
          </p:nvSpPr>
          <p:spPr>
            <a:xfrm>
              <a:off x="2997750" y="426500"/>
              <a:ext cx="1392075" cy="1202875"/>
            </a:xfrm>
            <a:custGeom>
              <a:rect b="b" l="l" r="r" t="t"/>
              <a:pathLst>
                <a:path extrusionOk="0" h="48115" w="55683">
                  <a:moveTo>
                    <a:pt x="16963" y="8155"/>
                  </a:moveTo>
                  <a:cubicBezTo>
                    <a:pt x="17615" y="8155"/>
                    <a:pt x="18268" y="8253"/>
                    <a:pt x="18920" y="8416"/>
                  </a:cubicBezTo>
                  <a:cubicBezTo>
                    <a:pt x="20453" y="8775"/>
                    <a:pt x="21204" y="9525"/>
                    <a:pt x="23422" y="11874"/>
                  </a:cubicBezTo>
                  <a:cubicBezTo>
                    <a:pt x="23878" y="12363"/>
                    <a:pt x="24400" y="12885"/>
                    <a:pt x="24922" y="13440"/>
                  </a:cubicBezTo>
                  <a:cubicBezTo>
                    <a:pt x="25705" y="14255"/>
                    <a:pt x="26749" y="14679"/>
                    <a:pt x="27858" y="14679"/>
                  </a:cubicBezTo>
                  <a:cubicBezTo>
                    <a:pt x="28967" y="14679"/>
                    <a:pt x="30011" y="14255"/>
                    <a:pt x="30794" y="13440"/>
                  </a:cubicBezTo>
                  <a:cubicBezTo>
                    <a:pt x="31316" y="12885"/>
                    <a:pt x="31805" y="12363"/>
                    <a:pt x="32294" y="11874"/>
                  </a:cubicBezTo>
                  <a:cubicBezTo>
                    <a:pt x="34480" y="9525"/>
                    <a:pt x="35263" y="8775"/>
                    <a:pt x="36796" y="8416"/>
                  </a:cubicBezTo>
                  <a:cubicBezTo>
                    <a:pt x="37468" y="8256"/>
                    <a:pt x="38125" y="8175"/>
                    <a:pt x="38763" y="8175"/>
                  </a:cubicBezTo>
                  <a:cubicBezTo>
                    <a:pt x="40198" y="8175"/>
                    <a:pt x="41536" y="8582"/>
                    <a:pt x="42733" y="9395"/>
                  </a:cubicBezTo>
                  <a:cubicBezTo>
                    <a:pt x="44690" y="10732"/>
                    <a:pt x="46092" y="12983"/>
                    <a:pt x="46680" y="15723"/>
                  </a:cubicBezTo>
                  <a:cubicBezTo>
                    <a:pt x="47332" y="18724"/>
                    <a:pt x="46908" y="21921"/>
                    <a:pt x="45473" y="24759"/>
                  </a:cubicBezTo>
                  <a:cubicBezTo>
                    <a:pt x="43222" y="29260"/>
                    <a:pt x="32620" y="36404"/>
                    <a:pt x="27858" y="39307"/>
                  </a:cubicBezTo>
                  <a:cubicBezTo>
                    <a:pt x="23095" y="36404"/>
                    <a:pt x="12494" y="29260"/>
                    <a:pt x="10211" y="24759"/>
                  </a:cubicBezTo>
                  <a:cubicBezTo>
                    <a:pt x="8808" y="21921"/>
                    <a:pt x="8384" y="18724"/>
                    <a:pt x="9004" y="15723"/>
                  </a:cubicBezTo>
                  <a:cubicBezTo>
                    <a:pt x="9623" y="12983"/>
                    <a:pt x="11026" y="10732"/>
                    <a:pt x="12983" y="9395"/>
                  </a:cubicBezTo>
                  <a:cubicBezTo>
                    <a:pt x="14190" y="8579"/>
                    <a:pt x="15528" y="8155"/>
                    <a:pt x="16963" y="8155"/>
                  </a:cubicBezTo>
                  <a:close/>
                  <a:moveTo>
                    <a:pt x="16944" y="1"/>
                  </a:moveTo>
                  <a:cubicBezTo>
                    <a:pt x="13887" y="1"/>
                    <a:pt x="10972" y="896"/>
                    <a:pt x="8384" y="2675"/>
                  </a:cubicBezTo>
                  <a:cubicBezTo>
                    <a:pt x="4698" y="5187"/>
                    <a:pt x="2088" y="9232"/>
                    <a:pt x="1044" y="14027"/>
                  </a:cubicBezTo>
                  <a:cubicBezTo>
                    <a:pt x="1" y="18789"/>
                    <a:pt x="686" y="23911"/>
                    <a:pt x="2936" y="28379"/>
                  </a:cubicBezTo>
                  <a:cubicBezTo>
                    <a:pt x="4763" y="32066"/>
                    <a:pt x="9102" y="36306"/>
                    <a:pt x="16147" y="41330"/>
                  </a:cubicBezTo>
                  <a:cubicBezTo>
                    <a:pt x="18790" y="43222"/>
                    <a:pt x="21236" y="44787"/>
                    <a:pt x="22835" y="45798"/>
                  </a:cubicBezTo>
                  <a:cubicBezTo>
                    <a:pt x="26129" y="47854"/>
                    <a:pt x="26618" y="48114"/>
                    <a:pt x="27858" y="48114"/>
                  </a:cubicBezTo>
                  <a:cubicBezTo>
                    <a:pt x="29098" y="48114"/>
                    <a:pt x="29587" y="47854"/>
                    <a:pt x="32881" y="45798"/>
                  </a:cubicBezTo>
                  <a:cubicBezTo>
                    <a:pt x="34480" y="44787"/>
                    <a:pt x="36926" y="43222"/>
                    <a:pt x="39536" y="41330"/>
                  </a:cubicBezTo>
                  <a:cubicBezTo>
                    <a:pt x="46614" y="36306"/>
                    <a:pt x="50953" y="32066"/>
                    <a:pt x="52780" y="28379"/>
                  </a:cubicBezTo>
                  <a:cubicBezTo>
                    <a:pt x="55030" y="23911"/>
                    <a:pt x="55683" y="18789"/>
                    <a:pt x="54672" y="14027"/>
                  </a:cubicBezTo>
                  <a:cubicBezTo>
                    <a:pt x="53628" y="9232"/>
                    <a:pt x="51018" y="5187"/>
                    <a:pt x="47332" y="2675"/>
                  </a:cubicBezTo>
                  <a:cubicBezTo>
                    <a:pt x="44744" y="896"/>
                    <a:pt x="41829" y="1"/>
                    <a:pt x="38761" y="1"/>
                  </a:cubicBezTo>
                  <a:cubicBezTo>
                    <a:pt x="37497" y="1"/>
                    <a:pt x="36207" y="152"/>
                    <a:pt x="34904" y="457"/>
                  </a:cubicBezTo>
                  <a:cubicBezTo>
                    <a:pt x="31772" y="1207"/>
                    <a:pt x="29783" y="2773"/>
                    <a:pt x="27858" y="4697"/>
                  </a:cubicBezTo>
                  <a:cubicBezTo>
                    <a:pt x="25933" y="2773"/>
                    <a:pt x="23944" y="1207"/>
                    <a:pt x="20779" y="457"/>
                  </a:cubicBezTo>
                  <a:cubicBezTo>
                    <a:pt x="19485" y="152"/>
                    <a:pt x="18203" y="1"/>
                    <a:pt x="169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2777575" y="3494175"/>
              <a:ext cx="203900" cy="204125"/>
            </a:xfrm>
            <a:custGeom>
              <a:rect b="b" l="l" r="r" t="t"/>
              <a:pathLst>
                <a:path extrusionOk="0" h="8165" w="8156">
                  <a:moveTo>
                    <a:pt x="4094" y="1"/>
                  </a:moveTo>
                  <a:cubicBezTo>
                    <a:pt x="3825" y="1"/>
                    <a:pt x="3556" y="25"/>
                    <a:pt x="3295" y="74"/>
                  </a:cubicBezTo>
                  <a:cubicBezTo>
                    <a:pt x="3034" y="140"/>
                    <a:pt x="2773" y="205"/>
                    <a:pt x="2512" y="303"/>
                  </a:cubicBezTo>
                  <a:cubicBezTo>
                    <a:pt x="2284" y="401"/>
                    <a:pt x="2055" y="531"/>
                    <a:pt x="1827" y="694"/>
                  </a:cubicBezTo>
                  <a:cubicBezTo>
                    <a:pt x="1599" y="857"/>
                    <a:pt x="1403" y="1020"/>
                    <a:pt x="1207" y="1183"/>
                  </a:cubicBezTo>
                  <a:cubicBezTo>
                    <a:pt x="457" y="1966"/>
                    <a:pt x="0" y="3010"/>
                    <a:pt x="0" y="4087"/>
                  </a:cubicBezTo>
                  <a:cubicBezTo>
                    <a:pt x="0" y="4348"/>
                    <a:pt x="33" y="4609"/>
                    <a:pt x="98" y="4869"/>
                  </a:cubicBezTo>
                  <a:cubicBezTo>
                    <a:pt x="131" y="5130"/>
                    <a:pt x="229" y="5391"/>
                    <a:pt x="326" y="5652"/>
                  </a:cubicBezTo>
                  <a:cubicBezTo>
                    <a:pt x="424" y="5881"/>
                    <a:pt x="555" y="6109"/>
                    <a:pt x="685" y="6337"/>
                  </a:cubicBezTo>
                  <a:cubicBezTo>
                    <a:pt x="848" y="6566"/>
                    <a:pt x="1011" y="6761"/>
                    <a:pt x="1207" y="6957"/>
                  </a:cubicBezTo>
                  <a:cubicBezTo>
                    <a:pt x="1403" y="7153"/>
                    <a:pt x="1599" y="7316"/>
                    <a:pt x="1827" y="7479"/>
                  </a:cubicBezTo>
                  <a:cubicBezTo>
                    <a:pt x="2055" y="7610"/>
                    <a:pt x="2284" y="7740"/>
                    <a:pt x="2512" y="7838"/>
                  </a:cubicBezTo>
                  <a:cubicBezTo>
                    <a:pt x="2773" y="7936"/>
                    <a:pt x="3034" y="8034"/>
                    <a:pt x="3295" y="8066"/>
                  </a:cubicBezTo>
                  <a:cubicBezTo>
                    <a:pt x="3556" y="8131"/>
                    <a:pt x="3817" y="8164"/>
                    <a:pt x="4078" y="8164"/>
                  </a:cubicBezTo>
                  <a:cubicBezTo>
                    <a:pt x="4339" y="8164"/>
                    <a:pt x="4632" y="8131"/>
                    <a:pt x="4893" y="8066"/>
                  </a:cubicBezTo>
                  <a:cubicBezTo>
                    <a:pt x="5154" y="8034"/>
                    <a:pt x="5415" y="7936"/>
                    <a:pt x="5643" y="7838"/>
                  </a:cubicBezTo>
                  <a:cubicBezTo>
                    <a:pt x="5904" y="7740"/>
                    <a:pt x="6133" y="7610"/>
                    <a:pt x="6361" y="7479"/>
                  </a:cubicBezTo>
                  <a:cubicBezTo>
                    <a:pt x="6589" y="7316"/>
                    <a:pt x="6785" y="7153"/>
                    <a:pt x="6981" y="6957"/>
                  </a:cubicBezTo>
                  <a:cubicBezTo>
                    <a:pt x="7144" y="6761"/>
                    <a:pt x="7340" y="6566"/>
                    <a:pt x="7470" y="6337"/>
                  </a:cubicBezTo>
                  <a:cubicBezTo>
                    <a:pt x="7633" y="6109"/>
                    <a:pt x="7764" y="5881"/>
                    <a:pt x="7862" y="5652"/>
                  </a:cubicBezTo>
                  <a:cubicBezTo>
                    <a:pt x="7960" y="5391"/>
                    <a:pt x="8025" y="5130"/>
                    <a:pt x="8090" y="4869"/>
                  </a:cubicBezTo>
                  <a:cubicBezTo>
                    <a:pt x="8155" y="4609"/>
                    <a:pt x="8155" y="4348"/>
                    <a:pt x="8155" y="4087"/>
                  </a:cubicBezTo>
                  <a:cubicBezTo>
                    <a:pt x="8155" y="3010"/>
                    <a:pt x="7731" y="1966"/>
                    <a:pt x="6981" y="1183"/>
                  </a:cubicBezTo>
                  <a:cubicBezTo>
                    <a:pt x="6785" y="1020"/>
                    <a:pt x="6589" y="857"/>
                    <a:pt x="6361" y="694"/>
                  </a:cubicBezTo>
                  <a:cubicBezTo>
                    <a:pt x="6133" y="531"/>
                    <a:pt x="5904" y="401"/>
                    <a:pt x="5643" y="303"/>
                  </a:cubicBezTo>
                  <a:cubicBezTo>
                    <a:pt x="5415" y="205"/>
                    <a:pt x="5154" y="140"/>
                    <a:pt x="4893" y="74"/>
                  </a:cubicBezTo>
                  <a:cubicBezTo>
                    <a:pt x="4632" y="25"/>
                    <a:pt x="4363" y="1"/>
                    <a:pt x="409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1190625" y="1530675"/>
              <a:ext cx="5222450" cy="3741525"/>
            </a:xfrm>
            <a:custGeom>
              <a:rect b="b" l="l" r="r" t="t"/>
              <a:pathLst>
                <a:path extrusionOk="0" h="149661" w="208898">
                  <a:moveTo>
                    <a:pt x="103764" y="16539"/>
                  </a:moveTo>
                  <a:lnTo>
                    <a:pt x="103764" y="24792"/>
                  </a:lnTo>
                  <a:lnTo>
                    <a:pt x="96490" y="30141"/>
                  </a:lnTo>
                  <a:lnTo>
                    <a:pt x="96490" y="16539"/>
                  </a:lnTo>
                  <a:close/>
                  <a:moveTo>
                    <a:pt x="138863" y="9134"/>
                  </a:moveTo>
                  <a:lnTo>
                    <a:pt x="189424" y="46255"/>
                  </a:lnTo>
                  <a:lnTo>
                    <a:pt x="189424" y="56498"/>
                  </a:lnTo>
                  <a:lnTo>
                    <a:pt x="141277" y="21138"/>
                  </a:lnTo>
                  <a:cubicBezTo>
                    <a:pt x="140559" y="20616"/>
                    <a:pt x="139711" y="20355"/>
                    <a:pt x="138863" y="20355"/>
                  </a:cubicBezTo>
                  <a:cubicBezTo>
                    <a:pt x="138015" y="20355"/>
                    <a:pt x="137167" y="20616"/>
                    <a:pt x="136449" y="21138"/>
                  </a:cubicBezTo>
                  <a:lnTo>
                    <a:pt x="88302" y="56400"/>
                  </a:lnTo>
                  <a:lnTo>
                    <a:pt x="88302" y="46255"/>
                  </a:lnTo>
                  <a:lnTo>
                    <a:pt x="138863" y="9134"/>
                  </a:lnTo>
                  <a:close/>
                  <a:moveTo>
                    <a:pt x="27303" y="47821"/>
                  </a:moveTo>
                  <a:lnTo>
                    <a:pt x="27303" y="104710"/>
                  </a:lnTo>
                  <a:lnTo>
                    <a:pt x="8155" y="104710"/>
                  </a:lnTo>
                  <a:lnTo>
                    <a:pt x="8155" y="47821"/>
                  </a:lnTo>
                  <a:close/>
                  <a:moveTo>
                    <a:pt x="150182" y="78256"/>
                  </a:moveTo>
                  <a:lnTo>
                    <a:pt x="150182" y="115083"/>
                  </a:lnTo>
                  <a:lnTo>
                    <a:pt x="149693" y="115083"/>
                  </a:lnTo>
                  <a:cubicBezTo>
                    <a:pt x="148877" y="111430"/>
                    <a:pt x="146855" y="108005"/>
                    <a:pt x="143723" y="105493"/>
                  </a:cubicBezTo>
                  <a:lnTo>
                    <a:pt x="127544" y="91369"/>
                  </a:lnTo>
                  <a:lnTo>
                    <a:pt x="127544" y="78256"/>
                  </a:lnTo>
                  <a:close/>
                  <a:moveTo>
                    <a:pt x="138863" y="29489"/>
                  </a:moveTo>
                  <a:lnTo>
                    <a:pt x="181856" y="61065"/>
                  </a:lnTo>
                  <a:lnTo>
                    <a:pt x="181856" y="115083"/>
                  </a:lnTo>
                  <a:lnTo>
                    <a:pt x="158337" y="115083"/>
                  </a:lnTo>
                  <a:lnTo>
                    <a:pt x="158337" y="74145"/>
                  </a:lnTo>
                  <a:cubicBezTo>
                    <a:pt x="158337" y="71895"/>
                    <a:pt x="156510" y="70068"/>
                    <a:pt x="154259" y="70068"/>
                  </a:cubicBezTo>
                  <a:lnTo>
                    <a:pt x="123466" y="70068"/>
                  </a:lnTo>
                  <a:cubicBezTo>
                    <a:pt x="121215" y="70068"/>
                    <a:pt x="119389" y="71895"/>
                    <a:pt x="119389" y="74145"/>
                  </a:cubicBezTo>
                  <a:lnTo>
                    <a:pt x="119389" y="84258"/>
                  </a:lnTo>
                  <a:lnTo>
                    <a:pt x="94141" y="62239"/>
                  </a:lnTo>
                  <a:lnTo>
                    <a:pt x="138863" y="29489"/>
                  </a:lnTo>
                  <a:close/>
                  <a:moveTo>
                    <a:pt x="49282" y="55187"/>
                  </a:moveTo>
                  <a:cubicBezTo>
                    <a:pt x="61352" y="55187"/>
                    <a:pt x="75688" y="56695"/>
                    <a:pt x="82659" y="63055"/>
                  </a:cubicBezTo>
                  <a:cubicBezTo>
                    <a:pt x="82691" y="63087"/>
                    <a:pt x="82724" y="63120"/>
                    <a:pt x="82757" y="63120"/>
                  </a:cubicBezTo>
                  <a:lnTo>
                    <a:pt x="138439" y="111691"/>
                  </a:lnTo>
                  <a:cubicBezTo>
                    <a:pt x="138471" y="111724"/>
                    <a:pt x="138504" y="111756"/>
                    <a:pt x="138569" y="111789"/>
                  </a:cubicBezTo>
                  <a:cubicBezTo>
                    <a:pt x="142484" y="114920"/>
                    <a:pt x="143136" y="120694"/>
                    <a:pt x="139972" y="124608"/>
                  </a:cubicBezTo>
                  <a:cubicBezTo>
                    <a:pt x="138471" y="126533"/>
                    <a:pt x="136286" y="127707"/>
                    <a:pt x="133872" y="128001"/>
                  </a:cubicBezTo>
                  <a:cubicBezTo>
                    <a:pt x="133532" y="128037"/>
                    <a:pt x="133193" y="128055"/>
                    <a:pt x="132857" y="128055"/>
                  </a:cubicBezTo>
                  <a:cubicBezTo>
                    <a:pt x="130774" y="128055"/>
                    <a:pt x="128786" y="127364"/>
                    <a:pt x="127185" y="126044"/>
                  </a:cubicBezTo>
                  <a:lnTo>
                    <a:pt x="80571" y="88270"/>
                  </a:lnTo>
                  <a:cubicBezTo>
                    <a:pt x="79823" y="87663"/>
                    <a:pt x="78917" y="87368"/>
                    <a:pt x="78015" y="87368"/>
                  </a:cubicBezTo>
                  <a:cubicBezTo>
                    <a:pt x="76832" y="87368"/>
                    <a:pt x="75658" y="87876"/>
                    <a:pt x="74863" y="88857"/>
                  </a:cubicBezTo>
                  <a:cubicBezTo>
                    <a:pt x="73427" y="90618"/>
                    <a:pt x="73688" y="93195"/>
                    <a:pt x="75450" y="94598"/>
                  </a:cubicBezTo>
                  <a:lnTo>
                    <a:pt x="122064" y="132405"/>
                  </a:lnTo>
                  <a:cubicBezTo>
                    <a:pt x="125162" y="134884"/>
                    <a:pt x="128914" y="136188"/>
                    <a:pt x="132828" y="136188"/>
                  </a:cubicBezTo>
                  <a:cubicBezTo>
                    <a:pt x="133480" y="136188"/>
                    <a:pt x="134100" y="136156"/>
                    <a:pt x="134753" y="136091"/>
                  </a:cubicBezTo>
                  <a:cubicBezTo>
                    <a:pt x="139352" y="135601"/>
                    <a:pt x="143462" y="133318"/>
                    <a:pt x="146365" y="129730"/>
                  </a:cubicBezTo>
                  <a:cubicBezTo>
                    <a:pt x="147931" y="127740"/>
                    <a:pt x="149008" y="125554"/>
                    <a:pt x="149595" y="123238"/>
                  </a:cubicBezTo>
                  <a:lnTo>
                    <a:pt x="191218" y="123238"/>
                  </a:lnTo>
                  <a:cubicBezTo>
                    <a:pt x="196274" y="123238"/>
                    <a:pt x="200482" y="127218"/>
                    <a:pt x="200612" y="132111"/>
                  </a:cubicBezTo>
                  <a:cubicBezTo>
                    <a:pt x="200677" y="134623"/>
                    <a:pt x="199764" y="136971"/>
                    <a:pt x="198035" y="138733"/>
                  </a:cubicBezTo>
                  <a:cubicBezTo>
                    <a:pt x="196306" y="140527"/>
                    <a:pt x="193958" y="141505"/>
                    <a:pt x="191479" y="141505"/>
                  </a:cubicBezTo>
                  <a:lnTo>
                    <a:pt x="85431" y="141473"/>
                  </a:lnTo>
                  <a:cubicBezTo>
                    <a:pt x="62630" y="141473"/>
                    <a:pt x="55030" y="125065"/>
                    <a:pt x="52648" y="111299"/>
                  </a:cubicBezTo>
                  <a:cubicBezTo>
                    <a:pt x="51702" y="105689"/>
                    <a:pt x="50724" y="101285"/>
                    <a:pt x="49745" y="98154"/>
                  </a:cubicBezTo>
                  <a:cubicBezTo>
                    <a:pt x="48962" y="95577"/>
                    <a:pt x="47495" y="90782"/>
                    <a:pt x="43352" y="90782"/>
                  </a:cubicBezTo>
                  <a:lnTo>
                    <a:pt x="35458" y="90782"/>
                  </a:lnTo>
                  <a:lnTo>
                    <a:pt x="35458" y="55780"/>
                  </a:lnTo>
                  <a:cubicBezTo>
                    <a:pt x="39073" y="55481"/>
                    <a:pt x="43957" y="55187"/>
                    <a:pt x="49282" y="55187"/>
                  </a:cubicBezTo>
                  <a:close/>
                  <a:moveTo>
                    <a:pt x="138863" y="0"/>
                  </a:moveTo>
                  <a:cubicBezTo>
                    <a:pt x="138015" y="0"/>
                    <a:pt x="137167" y="261"/>
                    <a:pt x="136449" y="783"/>
                  </a:cubicBezTo>
                  <a:lnTo>
                    <a:pt x="111919" y="18790"/>
                  </a:lnTo>
                  <a:lnTo>
                    <a:pt x="111919" y="12461"/>
                  </a:lnTo>
                  <a:cubicBezTo>
                    <a:pt x="111919" y="10211"/>
                    <a:pt x="110092" y="8384"/>
                    <a:pt x="107841" y="8384"/>
                  </a:cubicBezTo>
                  <a:lnTo>
                    <a:pt x="92412" y="8384"/>
                  </a:lnTo>
                  <a:cubicBezTo>
                    <a:pt x="90161" y="8384"/>
                    <a:pt x="88335" y="10211"/>
                    <a:pt x="88335" y="12461"/>
                  </a:cubicBezTo>
                  <a:lnTo>
                    <a:pt x="88335" y="36111"/>
                  </a:lnTo>
                  <a:lnTo>
                    <a:pt x="81811" y="40906"/>
                  </a:lnTo>
                  <a:cubicBezTo>
                    <a:pt x="80767" y="41689"/>
                    <a:pt x="80147" y="42896"/>
                    <a:pt x="80147" y="44200"/>
                  </a:cubicBezTo>
                  <a:lnTo>
                    <a:pt x="80147" y="52029"/>
                  </a:lnTo>
                  <a:cubicBezTo>
                    <a:pt x="71152" y="48114"/>
                    <a:pt x="59340" y="47032"/>
                    <a:pt x="48989" y="47032"/>
                  </a:cubicBezTo>
                  <a:cubicBezTo>
                    <a:pt x="43987" y="47032"/>
                    <a:pt x="39327" y="47285"/>
                    <a:pt x="35490" y="47593"/>
                  </a:cubicBezTo>
                  <a:lnTo>
                    <a:pt x="35490" y="43744"/>
                  </a:lnTo>
                  <a:cubicBezTo>
                    <a:pt x="35490" y="41493"/>
                    <a:pt x="33664" y="39666"/>
                    <a:pt x="31413" y="39666"/>
                  </a:cubicBezTo>
                  <a:lnTo>
                    <a:pt x="4077" y="39666"/>
                  </a:lnTo>
                  <a:cubicBezTo>
                    <a:pt x="1827" y="39666"/>
                    <a:pt x="0" y="41493"/>
                    <a:pt x="0" y="43744"/>
                  </a:cubicBezTo>
                  <a:lnTo>
                    <a:pt x="0" y="108788"/>
                  </a:lnTo>
                  <a:cubicBezTo>
                    <a:pt x="0" y="111039"/>
                    <a:pt x="1827" y="112865"/>
                    <a:pt x="4077" y="112865"/>
                  </a:cubicBezTo>
                  <a:lnTo>
                    <a:pt x="31413" y="112865"/>
                  </a:lnTo>
                  <a:cubicBezTo>
                    <a:pt x="33664" y="112865"/>
                    <a:pt x="35490" y="111039"/>
                    <a:pt x="35490" y="108788"/>
                  </a:cubicBezTo>
                  <a:lnTo>
                    <a:pt x="35490" y="98937"/>
                  </a:lnTo>
                  <a:lnTo>
                    <a:pt x="41395" y="98937"/>
                  </a:lnTo>
                  <a:cubicBezTo>
                    <a:pt x="42014" y="100502"/>
                    <a:pt x="43189" y="104286"/>
                    <a:pt x="44624" y="112669"/>
                  </a:cubicBezTo>
                  <a:cubicBezTo>
                    <a:pt x="48734" y="136515"/>
                    <a:pt x="63217" y="149628"/>
                    <a:pt x="85431" y="149628"/>
                  </a:cubicBezTo>
                  <a:lnTo>
                    <a:pt x="191479" y="149660"/>
                  </a:lnTo>
                  <a:cubicBezTo>
                    <a:pt x="196176" y="149660"/>
                    <a:pt x="200580" y="147801"/>
                    <a:pt x="203874" y="144441"/>
                  </a:cubicBezTo>
                  <a:cubicBezTo>
                    <a:pt x="207169" y="141049"/>
                    <a:pt x="208898" y="136612"/>
                    <a:pt x="208767" y="131883"/>
                  </a:cubicBezTo>
                  <a:cubicBezTo>
                    <a:pt x="208506" y="122619"/>
                    <a:pt x="200645" y="115083"/>
                    <a:pt x="191218" y="115083"/>
                  </a:cubicBezTo>
                  <a:lnTo>
                    <a:pt x="190011" y="115083"/>
                  </a:lnTo>
                  <a:lnTo>
                    <a:pt x="190011" y="67067"/>
                  </a:lnTo>
                  <a:lnTo>
                    <a:pt x="191087" y="67850"/>
                  </a:lnTo>
                  <a:cubicBezTo>
                    <a:pt x="191805" y="68372"/>
                    <a:pt x="192653" y="68633"/>
                    <a:pt x="193501" y="68633"/>
                  </a:cubicBezTo>
                  <a:cubicBezTo>
                    <a:pt x="194121" y="68633"/>
                    <a:pt x="194773" y="68502"/>
                    <a:pt x="195360" y="68209"/>
                  </a:cubicBezTo>
                  <a:cubicBezTo>
                    <a:pt x="196730" y="67491"/>
                    <a:pt x="197579" y="66088"/>
                    <a:pt x="197579" y="64555"/>
                  </a:cubicBezTo>
                  <a:lnTo>
                    <a:pt x="197579" y="44200"/>
                  </a:lnTo>
                  <a:cubicBezTo>
                    <a:pt x="197579" y="42896"/>
                    <a:pt x="196959" y="41689"/>
                    <a:pt x="195915" y="40906"/>
                  </a:cubicBezTo>
                  <a:lnTo>
                    <a:pt x="141277" y="783"/>
                  </a:lnTo>
                  <a:cubicBezTo>
                    <a:pt x="140559" y="261"/>
                    <a:pt x="139711" y="0"/>
                    <a:pt x="138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5324845" y="3306338"/>
            <a:ext cx="300631" cy="300631"/>
            <a:chOff x="1190625" y="238125"/>
            <a:chExt cx="5183300" cy="5183300"/>
          </a:xfrm>
        </p:grpSpPr>
        <p:sp>
          <p:nvSpPr>
            <p:cNvPr id="301" name="Google Shape;301;p9"/>
            <p:cNvSpPr/>
            <p:nvPr/>
          </p:nvSpPr>
          <p:spPr>
            <a:xfrm>
              <a:off x="5503350" y="238125"/>
              <a:ext cx="870575" cy="870550"/>
            </a:xfrm>
            <a:custGeom>
              <a:rect b="b" l="l" r="r" t="t"/>
              <a:pathLst>
                <a:path extrusionOk="0" h="34822" w="34823">
                  <a:moveTo>
                    <a:pt x="17386" y="8925"/>
                  </a:moveTo>
                  <a:cubicBezTo>
                    <a:pt x="22081" y="8925"/>
                    <a:pt x="25846" y="12742"/>
                    <a:pt x="25846" y="17385"/>
                  </a:cubicBezTo>
                  <a:cubicBezTo>
                    <a:pt x="25846" y="22080"/>
                    <a:pt x="22081" y="25846"/>
                    <a:pt x="17386" y="25846"/>
                  </a:cubicBezTo>
                  <a:cubicBezTo>
                    <a:pt x="12743" y="25846"/>
                    <a:pt x="8926" y="22080"/>
                    <a:pt x="8926" y="17385"/>
                  </a:cubicBezTo>
                  <a:cubicBezTo>
                    <a:pt x="8926" y="12742"/>
                    <a:pt x="12743" y="8925"/>
                    <a:pt x="17386" y="8925"/>
                  </a:cubicBezTo>
                  <a:close/>
                  <a:moveTo>
                    <a:pt x="17386" y="0"/>
                  </a:moveTo>
                  <a:cubicBezTo>
                    <a:pt x="7791" y="0"/>
                    <a:pt x="1" y="7790"/>
                    <a:pt x="1" y="17385"/>
                  </a:cubicBezTo>
                  <a:cubicBezTo>
                    <a:pt x="1" y="27032"/>
                    <a:pt x="7791" y="34822"/>
                    <a:pt x="17386" y="34822"/>
                  </a:cubicBezTo>
                  <a:cubicBezTo>
                    <a:pt x="27033" y="34822"/>
                    <a:pt x="34823" y="27032"/>
                    <a:pt x="34823" y="17385"/>
                  </a:cubicBezTo>
                  <a:cubicBezTo>
                    <a:pt x="34823" y="7790"/>
                    <a:pt x="27033" y="0"/>
                    <a:pt x="173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190625" y="2718200"/>
              <a:ext cx="870550" cy="869275"/>
            </a:xfrm>
            <a:custGeom>
              <a:rect b="b" l="l" r="r" t="t"/>
              <a:pathLst>
                <a:path extrusionOk="0" h="34771" w="34822">
                  <a:moveTo>
                    <a:pt x="17385" y="8925"/>
                  </a:moveTo>
                  <a:cubicBezTo>
                    <a:pt x="22080" y="8925"/>
                    <a:pt x="25846" y="12691"/>
                    <a:pt x="25846" y="17386"/>
                  </a:cubicBezTo>
                  <a:cubicBezTo>
                    <a:pt x="25846" y="22080"/>
                    <a:pt x="22080" y="25846"/>
                    <a:pt x="17385" y="25846"/>
                  </a:cubicBezTo>
                  <a:cubicBezTo>
                    <a:pt x="12742" y="25846"/>
                    <a:pt x="8925" y="22080"/>
                    <a:pt x="8925" y="17386"/>
                  </a:cubicBezTo>
                  <a:cubicBezTo>
                    <a:pt x="8925" y="12691"/>
                    <a:pt x="12742" y="8925"/>
                    <a:pt x="17385" y="8925"/>
                  </a:cubicBezTo>
                  <a:close/>
                  <a:moveTo>
                    <a:pt x="17385" y="1"/>
                  </a:moveTo>
                  <a:cubicBezTo>
                    <a:pt x="7790" y="1"/>
                    <a:pt x="0" y="7739"/>
                    <a:pt x="0" y="17386"/>
                  </a:cubicBezTo>
                  <a:cubicBezTo>
                    <a:pt x="0" y="27033"/>
                    <a:pt x="7790" y="34771"/>
                    <a:pt x="17385" y="34771"/>
                  </a:cubicBezTo>
                  <a:cubicBezTo>
                    <a:pt x="27032" y="34771"/>
                    <a:pt x="34822" y="27033"/>
                    <a:pt x="34822" y="17386"/>
                  </a:cubicBezTo>
                  <a:cubicBezTo>
                    <a:pt x="34822" y="7739"/>
                    <a:pt x="27032" y="1"/>
                    <a:pt x="173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2484175" y="1424625"/>
              <a:ext cx="869275" cy="870575"/>
            </a:xfrm>
            <a:custGeom>
              <a:rect b="b" l="l" r="r" t="t"/>
              <a:pathLst>
                <a:path extrusionOk="0" h="34823" w="34771">
                  <a:moveTo>
                    <a:pt x="17386" y="8926"/>
                  </a:moveTo>
                  <a:cubicBezTo>
                    <a:pt x="22080" y="8926"/>
                    <a:pt x="25846" y="12743"/>
                    <a:pt x="25846" y="17386"/>
                  </a:cubicBezTo>
                  <a:cubicBezTo>
                    <a:pt x="25846" y="22080"/>
                    <a:pt x="22080" y="25846"/>
                    <a:pt x="17386" y="25846"/>
                  </a:cubicBezTo>
                  <a:cubicBezTo>
                    <a:pt x="12691" y="25846"/>
                    <a:pt x="8925" y="22080"/>
                    <a:pt x="8925" y="17386"/>
                  </a:cubicBezTo>
                  <a:cubicBezTo>
                    <a:pt x="8925" y="12743"/>
                    <a:pt x="12691" y="8926"/>
                    <a:pt x="17386" y="8926"/>
                  </a:cubicBezTo>
                  <a:close/>
                  <a:moveTo>
                    <a:pt x="17386" y="1"/>
                  </a:moveTo>
                  <a:cubicBezTo>
                    <a:pt x="7739" y="1"/>
                    <a:pt x="1" y="7791"/>
                    <a:pt x="1" y="17386"/>
                  </a:cubicBezTo>
                  <a:cubicBezTo>
                    <a:pt x="1" y="27033"/>
                    <a:pt x="7739" y="34823"/>
                    <a:pt x="17386" y="34823"/>
                  </a:cubicBezTo>
                  <a:cubicBezTo>
                    <a:pt x="27033" y="34823"/>
                    <a:pt x="34771" y="27033"/>
                    <a:pt x="34771" y="17386"/>
                  </a:cubicBezTo>
                  <a:cubicBezTo>
                    <a:pt x="34771" y="7791"/>
                    <a:pt x="27033" y="1"/>
                    <a:pt x="1738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3399875" y="2341600"/>
              <a:ext cx="870550" cy="869300"/>
            </a:xfrm>
            <a:custGeom>
              <a:rect b="b" l="l" r="r" t="t"/>
              <a:pathLst>
                <a:path extrusionOk="0" h="34772" w="34822">
                  <a:moveTo>
                    <a:pt x="17437" y="8926"/>
                  </a:moveTo>
                  <a:cubicBezTo>
                    <a:pt x="22080" y="8926"/>
                    <a:pt x="25897" y="12691"/>
                    <a:pt x="25897" y="17386"/>
                  </a:cubicBezTo>
                  <a:cubicBezTo>
                    <a:pt x="25897" y="22080"/>
                    <a:pt x="22080" y="25846"/>
                    <a:pt x="17437" y="25846"/>
                  </a:cubicBezTo>
                  <a:cubicBezTo>
                    <a:pt x="12742" y="25846"/>
                    <a:pt x="8976" y="22080"/>
                    <a:pt x="8976" y="17386"/>
                  </a:cubicBezTo>
                  <a:cubicBezTo>
                    <a:pt x="8976" y="12691"/>
                    <a:pt x="12742" y="8926"/>
                    <a:pt x="17437" y="8926"/>
                  </a:cubicBezTo>
                  <a:close/>
                  <a:moveTo>
                    <a:pt x="17437" y="1"/>
                  </a:moveTo>
                  <a:cubicBezTo>
                    <a:pt x="7790" y="1"/>
                    <a:pt x="0" y="7739"/>
                    <a:pt x="0" y="17386"/>
                  </a:cubicBezTo>
                  <a:cubicBezTo>
                    <a:pt x="0" y="27033"/>
                    <a:pt x="7790" y="34771"/>
                    <a:pt x="17437" y="34771"/>
                  </a:cubicBezTo>
                  <a:cubicBezTo>
                    <a:pt x="27032" y="34771"/>
                    <a:pt x="34822" y="27033"/>
                    <a:pt x="34822" y="17386"/>
                  </a:cubicBezTo>
                  <a:cubicBezTo>
                    <a:pt x="34822" y="7739"/>
                    <a:pt x="27032" y="1"/>
                    <a:pt x="174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3985375" y="821050"/>
              <a:ext cx="1801750" cy="1804325"/>
            </a:xfrm>
            <a:custGeom>
              <a:rect b="b" l="l" r="r" t="t"/>
              <a:pathLst>
                <a:path extrusionOk="0" h="72173" w="72070">
                  <a:moveTo>
                    <a:pt x="65724" y="1"/>
                  </a:moveTo>
                  <a:lnTo>
                    <a:pt x="1" y="65878"/>
                  </a:lnTo>
                  <a:lnTo>
                    <a:pt x="6346" y="72172"/>
                  </a:lnTo>
                  <a:lnTo>
                    <a:pt x="72069" y="6294"/>
                  </a:lnTo>
                  <a:lnTo>
                    <a:pt x="657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3069700" y="2008875"/>
              <a:ext cx="617800" cy="616500"/>
            </a:xfrm>
            <a:custGeom>
              <a:rect b="b" l="l" r="r" t="t"/>
              <a:pathLst>
                <a:path extrusionOk="0" h="24660" w="24712">
                  <a:moveTo>
                    <a:pt x="6294" y="0"/>
                  </a:moveTo>
                  <a:lnTo>
                    <a:pt x="1" y="6345"/>
                  </a:lnTo>
                  <a:lnTo>
                    <a:pt x="18417" y="24659"/>
                  </a:lnTo>
                  <a:lnTo>
                    <a:pt x="24711" y="18365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1776125" y="2008875"/>
              <a:ext cx="993100" cy="993075"/>
            </a:xfrm>
            <a:custGeom>
              <a:rect b="b" l="l" r="r" t="t"/>
              <a:pathLst>
                <a:path extrusionOk="0" h="39723" w="39724">
                  <a:moveTo>
                    <a:pt x="33430" y="0"/>
                  </a:moveTo>
                  <a:lnTo>
                    <a:pt x="1" y="33429"/>
                  </a:lnTo>
                  <a:lnTo>
                    <a:pt x="6346" y="39723"/>
                  </a:lnTo>
                  <a:lnTo>
                    <a:pt x="39724" y="6345"/>
                  </a:lnTo>
                  <a:lnTo>
                    <a:pt x="334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194475" y="5197000"/>
              <a:ext cx="5175575" cy="224425"/>
            </a:xfrm>
            <a:custGeom>
              <a:rect b="b" l="l" r="r" t="t"/>
              <a:pathLst>
                <a:path extrusionOk="0" h="8977" w="207023">
                  <a:moveTo>
                    <a:pt x="1" y="0"/>
                  </a:moveTo>
                  <a:lnTo>
                    <a:pt x="1" y="8977"/>
                  </a:lnTo>
                  <a:lnTo>
                    <a:pt x="207023" y="8977"/>
                  </a:lnTo>
                  <a:lnTo>
                    <a:pt x="20702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5827075" y="2074650"/>
              <a:ext cx="223150" cy="3234575"/>
            </a:xfrm>
            <a:custGeom>
              <a:rect b="b" l="l" r="r" t="t"/>
              <a:pathLst>
                <a:path extrusionOk="0" h="129383" w="8926">
                  <a:moveTo>
                    <a:pt x="0" y="0"/>
                  </a:moveTo>
                  <a:lnTo>
                    <a:pt x="0" y="129383"/>
                  </a:lnTo>
                  <a:lnTo>
                    <a:pt x="8925" y="129383"/>
                  </a:lnTo>
                  <a:lnTo>
                    <a:pt x="89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3779025" y="3693200"/>
              <a:ext cx="223150" cy="1616025"/>
            </a:xfrm>
            <a:custGeom>
              <a:rect b="b" l="l" r="r" t="t"/>
              <a:pathLst>
                <a:path extrusionOk="0" h="64641" w="8926">
                  <a:moveTo>
                    <a:pt x="1" y="1"/>
                  </a:moveTo>
                  <a:lnTo>
                    <a:pt x="1" y="64641"/>
                  </a:lnTo>
                  <a:lnTo>
                    <a:pt x="8926" y="64641"/>
                  </a:lnTo>
                  <a:lnTo>
                    <a:pt x="89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1514325" y="4015625"/>
              <a:ext cx="223150" cy="1293600"/>
            </a:xfrm>
            <a:custGeom>
              <a:rect b="b" l="l" r="r" t="t"/>
              <a:pathLst>
                <a:path extrusionOk="0" h="51744" w="8926">
                  <a:moveTo>
                    <a:pt x="1" y="1"/>
                  </a:moveTo>
                  <a:lnTo>
                    <a:pt x="1" y="51744"/>
                  </a:lnTo>
                  <a:lnTo>
                    <a:pt x="8925" y="51744"/>
                  </a:lnTo>
                  <a:lnTo>
                    <a:pt x="892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2806600" y="3044500"/>
              <a:ext cx="224425" cy="2264725"/>
            </a:xfrm>
            <a:custGeom>
              <a:rect b="b" l="l" r="r" t="t"/>
              <a:pathLst>
                <a:path extrusionOk="0" h="90589" w="8977">
                  <a:moveTo>
                    <a:pt x="1" y="0"/>
                  </a:moveTo>
                  <a:lnTo>
                    <a:pt x="1" y="90589"/>
                  </a:lnTo>
                  <a:lnTo>
                    <a:pt x="8977" y="90589"/>
                  </a:lnTo>
                  <a:lnTo>
                    <a:pt x="897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" name="Google Shape;313;p9"/>
          <p:cNvSpPr/>
          <p:nvPr/>
        </p:nvSpPr>
        <p:spPr>
          <a:xfrm>
            <a:off x="4496479" y="1344897"/>
            <a:ext cx="14898" cy="13072"/>
          </a:xfrm>
          <a:custGeom>
            <a:rect b="b" l="l" r="r" t="t"/>
            <a:pathLst>
              <a:path extrusionOk="0" h="8157" w="9297">
                <a:moveTo>
                  <a:pt x="4644" y="0"/>
                </a:moveTo>
                <a:cubicBezTo>
                  <a:pt x="3953" y="0"/>
                  <a:pt x="3253" y="175"/>
                  <a:pt x="2610" y="539"/>
                </a:cubicBezTo>
                <a:cubicBezTo>
                  <a:pt x="653" y="1681"/>
                  <a:pt x="0" y="4160"/>
                  <a:pt x="1109" y="6117"/>
                </a:cubicBezTo>
                <a:cubicBezTo>
                  <a:pt x="1875" y="7431"/>
                  <a:pt x="3244" y="8157"/>
                  <a:pt x="4653" y="8157"/>
                </a:cubicBezTo>
                <a:cubicBezTo>
                  <a:pt x="5344" y="8157"/>
                  <a:pt x="6044" y="7983"/>
                  <a:pt x="6687" y="7618"/>
                </a:cubicBezTo>
                <a:cubicBezTo>
                  <a:pt x="8644" y="6476"/>
                  <a:pt x="9297" y="3997"/>
                  <a:pt x="8188" y="2040"/>
                </a:cubicBezTo>
                <a:cubicBezTo>
                  <a:pt x="7421" y="726"/>
                  <a:pt x="6053" y="0"/>
                  <a:pt x="4644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9"/>
          <p:cNvSpPr/>
          <p:nvPr/>
        </p:nvSpPr>
        <p:spPr>
          <a:xfrm>
            <a:off x="4411168" y="1170279"/>
            <a:ext cx="287086" cy="301998"/>
          </a:xfrm>
          <a:custGeom>
            <a:rect b="b" l="l" r="r" t="t"/>
            <a:pathLst>
              <a:path extrusionOk="0" h="188454" w="179149">
                <a:moveTo>
                  <a:pt x="155858" y="39536"/>
                </a:moveTo>
                <a:lnTo>
                  <a:pt x="161469" y="49289"/>
                </a:lnTo>
                <a:lnTo>
                  <a:pt x="156445" y="56922"/>
                </a:lnTo>
                <a:lnTo>
                  <a:pt x="146757" y="40090"/>
                </a:lnTo>
                <a:lnTo>
                  <a:pt x="155858" y="39536"/>
                </a:lnTo>
                <a:close/>
                <a:moveTo>
                  <a:pt x="116584" y="8155"/>
                </a:moveTo>
                <a:cubicBezTo>
                  <a:pt x="117302" y="8188"/>
                  <a:pt x="119030" y="8384"/>
                  <a:pt x="120074" y="10210"/>
                </a:cubicBezTo>
                <a:lnTo>
                  <a:pt x="167504" y="92347"/>
                </a:lnTo>
                <a:cubicBezTo>
                  <a:pt x="169037" y="95022"/>
                  <a:pt x="167177" y="98382"/>
                  <a:pt x="164078" y="98480"/>
                </a:cubicBezTo>
                <a:cubicBezTo>
                  <a:pt x="163524" y="98480"/>
                  <a:pt x="163263" y="98578"/>
                  <a:pt x="161828" y="98839"/>
                </a:cubicBezTo>
                <a:lnTo>
                  <a:pt x="111658" y="11939"/>
                </a:lnTo>
                <a:cubicBezTo>
                  <a:pt x="112735" y="10602"/>
                  <a:pt x="112865" y="10471"/>
                  <a:pt x="113061" y="10113"/>
                </a:cubicBezTo>
                <a:cubicBezTo>
                  <a:pt x="114170" y="8351"/>
                  <a:pt x="115899" y="8155"/>
                  <a:pt x="116584" y="8155"/>
                </a:cubicBezTo>
                <a:close/>
                <a:moveTo>
                  <a:pt x="106243" y="18855"/>
                </a:moveTo>
                <a:lnTo>
                  <a:pt x="153379" y="100502"/>
                </a:lnTo>
                <a:lnTo>
                  <a:pt x="82235" y="114464"/>
                </a:lnTo>
                <a:lnTo>
                  <a:pt x="60608" y="76983"/>
                </a:lnTo>
                <a:lnTo>
                  <a:pt x="106243" y="18855"/>
                </a:lnTo>
                <a:close/>
                <a:moveTo>
                  <a:pt x="78680" y="124576"/>
                </a:moveTo>
                <a:lnTo>
                  <a:pt x="82757" y="131654"/>
                </a:lnTo>
                <a:lnTo>
                  <a:pt x="75679" y="135732"/>
                </a:lnTo>
                <a:lnTo>
                  <a:pt x="71601" y="128653"/>
                </a:lnTo>
                <a:lnTo>
                  <a:pt x="78680" y="124576"/>
                </a:lnTo>
                <a:close/>
                <a:moveTo>
                  <a:pt x="54215" y="82202"/>
                </a:moveTo>
                <a:lnTo>
                  <a:pt x="74602" y="117530"/>
                </a:lnTo>
                <a:lnTo>
                  <a:pt x="42830" y="135862"/>
                </a:lnTo>
                <a:cubicBezTo>
                  <a:pt x="39618" y="137721"/>
                  <a:pt x="36109" y="138603"/>
                  <a:pt x="32647" y="138603"/>
                </a:cubicBezTo>
                <a:cubicBezTo>
                  <a:pt x="25595" y="138603"/>
                  <a:pt x="18736" y="134944"/>
                  <a:pt x="14973" y="128425"/>
                </a:cubicBezTo>
                <a:cubicBezTo>
                  <a:pt x="13179" y="125326"/>
                  <a:pt x="12233" y="121803"/>
                  <a:pt x="12233" y="118247"/>
                </a:cubicBezTo>
                <a:cubicBezTo>
                  <a:pt x="12233" y="110973"/>
                  <a:pt x="16147" y="104188"/>
                  <a:pt x="22443" y="100567"/>
                </a:cubicBezTo>
                <a:lnTo>
                  <a:pt x="54215" y="82202"/>
                </a:lnTo>
                <a:close/>
                <a:moveTo>
                  <a:pt x="64555" y="132731"/>
                </a:moveTo>
                <a:cubicBezTo>
                  <a:pt x="83644" y="165813"/>
                  <a:pt x="84932" y="168058"/>
                  <a:pt x="84937" y="168058"/>
                </a:cubicBezTo>
                <a:cubicBezTo>
                  <a:pt x="84938" y="168058"/>
                  <a:pt x="84907" y="168003"/>
                  <a:pt x="84908" y="168003"/>
                </a:cubicBezTo>
                <a:lnTo>
                  <a:pt x="84908" y="168003"/>
                </a:lnTo>
                <a:cubicBezTo>
                  <a:pt x="84909" y="168003"/>
                  <a:pt x="84918" y="168017"/>
                  <a:pt x="84943" y="168058"/>
                </a:cubicBezTo>
                <a:cubicBezTo>
                  <a:pt x="87193" y="171972"/>
                  <a:pt x="85856" y="176931"/>
                  <a:pt x="81942" y="179214"/>
                </a:cubicBezTo>
                <a:cubicBezTo>
                  <a:pt x="80667" y="179947"/>
                  <a:pt x="79279" y="180292"/>
                  <a:pt x="77909" y="180292"/>
                </a:cubicBezTo>
                <a:cubicBezTo>
                  <a:pt x="75072" y="180292"/>
                  <a:pt x="72314" y="178809"/>
                  <a:pt x="70818" y="176213"/>
                </a:cubicBezTo>
                <a:lnTo>
                  <a:pt x="50431" y="140886"/>
                </a:lnTo>
                <a:lnTo>
                  <a:pt x="64555" y="132731"/>
                </a:lnTo>
                <a:close/>
                <a:moveTo>
                  <a:pt x="116551" y="0"/>
                </a:moveTo>
                <a:cubicBezTo>
                  <a:pt x="112343" y="0"/>
                  <a:pt x="108494" y="2121"/>
                  <a:pt x="106243" y="5644"/>
                </a:cubicBezTo>
                <a:lnTo>
                  <a:pt x="52975" y="73526"/>
                </a:lnTo>
                <a:lnTo>
                  <a:pt x="18366" y="93489"/>
                </a:lnTo>
                <a:cubicBezTo>
                  <a:pt x="4730" y="101350"/>
                  <a:pt x="1" y="118835"/>
                  <a:pt x="7895" y="132502"/>
                </a:cubicBezTo>
                <a:cubicBezTo>
                  <a:pt x="13197" y="141667"/>
                  <a:pt x="22822" y="146756"/>
                  <a:pt x="32683" y="146756"/>
                </a:cubicBezTo>
                <a:cubicBezTo>
                  <a:pt x="36229" y="146756"/>
                  <a:pt x="39805" y="146098"/>
                  <a:pt x="43222" y="144735"/>
                </a:cubicBezTo>
                <a:lnTo>
                  <a:pt x="63740" y="180290"/>
                </a:lnTo>
                <a:cubicBezTo>
                  <a:pt x="66727" y="185474"/>
                  <a:pt x="72227" y="188453"/>
                  <a:pt x="77902" y="188453"/>
                </a:cubicBezTo>
                <a:cubicBezTo>
                  <a:pt x="80656" y="188453"/>
                  <a:pt x="83451" y="187752"/>
                  <a:pt x="86019" y="186260"/>
                </a:cubicBezTo>
                <a:cubicBezTo>
                  <a:pt x="93815" y="181758"/>
                  <a:pt x="96523" y="171777"/>
                  <a:pt x="91989" y="163980"/>
                </a:cubicBezTo>
                <a:lnTo>
                  <a:pt x="79756" y="142778"/>
                </a:lnTo>
                <a:lnTo>
                  <a:pt x="90358" y="136678"/>
                </a:lnTo>
                <a:cubicBezTo>
                  <a:pt x="92315" y="135536"/>
                  <a:pt x="92967" y="133057"/>
                  <a:pt x="91858" y="131100"/>
                </a:cubicBezTo>
                <a:lnTo>
                  <a:pt x="86541" y="121933"/>
                </a:lnTo>
                <a:cubicBezTo>
                  <a:pt x="87193" y="121803"/>
                  <a:pt x="91336" y="120987"/>
                  <a:pt x="164666" y="106602"/>
                </a:cubicBezTo>
                <a:cubicBezTo>
                  <a:pt x="173701" y="106113"/>
                  <a:pt x="179149" y="96196"/>
                  <a:pt x="174549" y="88270"/>
                </a:cubicBezTo>
                <a:lnTo>
                  <a:pt x="161012" y="64816"/>
                </a:lnTo>
                <a:lnTo>
                  <a:pt x="169689" y="51703"/>
                </a:lnTo>
                <a:cubicBezTo>
                  <a:pt x="170537" y="50398"/>
                  <a:pt x="170570" y="48734"/>
                  <a:pt x="169787" y="47397"/>
                </a:cubicBezTo>
                <a:lnTo>
                  <a:pt x="161632" y="33273"/>
                </a:lnTo>
                <a:cubicBezTo>
                  <a:pt x="160924" y="32010"/>
                  <a:pt x="159576" y="31242"/>
                  <a:pt x="158138" y="31242"/>
                </a:cubicBezTo>
                <a:cubicBezTo>
                  <a:pt x="158053" y="31242"/>
                  <a:pt x="157967" y="31245"/>
                  <a:pt x="157881" y="31250"/>
                </a:cubicBezTo>
                <a:lnTo>
                  <a:pt x="142191" y="32196"/>
                </a:lnTo>
                <a:lnTo>
                  <a:pt x="127153" y="6133"/>
                </a:lnTo>
                <a:cubicBezTo>
                  <a:pt x="124967" y="2349"/>
                  <a:pt x="121053" y="66"/>
                  <a:pt x="116714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9"/>
          <p:cNvSpPr/>
          <p:nvPr/>
        </p:nvSpPr>
        <p:spPr>
          <a:xfrm>
            <a:off x="4444675" y="1357966"/>
            <a:ext cx="44069" cy="21371"/>
          </a:xfrm>
          <a:custGeom>
            <a:rect b="b" l="l" r="r" t="t"/>
            <a:pathLst>
              <a:path extrusionOk="0" h="13336" w="27500">
                <a:moveTo>
                  <a:pt x="22846" y="0"/>
                </a:moveTo>
                <a:cubicBezTo>
                  <a:pt x="22156" y="0"/>
                  <a:pt x="21456" y="175"/>
                  <a:pt x="20812" y="539"/>
                </a:cubicBezTo>
                <a:lnTo>
                  <a:pt x="13766" y="4617"/>
                </a:lnTo>
                <a:cubicBezTo>
                  <a:pt x="13121" y="4994"/>
                  <a:pt x="12414" y="5171"/>
                  <a:pt x="11718" y="5171"/>
                </a:cubicBezTo>
                <a:cubicBezTo>
                  <a:pt x="10304" y="5171"/>
                  <a:pt x="8932" y="4438"/>
                  <a:pt x="8188" y="3149"/>
                </a:cubicBezTo>
                <a:cubicBezTo>
                  <a:pt x="7422" y="1835"/>
                  <a:pt x="6054" y="1095"/>
                  <a:pt x="4645" y="1095"/>
                </a:cubicBezTo>
                <a:cubicBezTo>
                  <a:pt x="3954" y="1095"/>
                  <a:pt x="3254" y="1273"/>
                  <a:pt x="2610" y="1648"/>
                </a:cubicBezTo>
                <a:cubicBezTo>
                  <a:pt x="653" y="2757"/>
                  <a:pt x="1" y="5269"/>
                  <a:pt x="1110" y="7226"/>
                </a:cubicBezTo>
                <a:cubicBezTo>
                  <a:pt x="3367" y="11127"/>
                  <a:pt x="7495" y="13335"/>
                  <a:pt x="11741" y="13335"/>
                </a:cubicBezTo>
                <a:cubicBezTo>
                  <a:pt x="13815" y="13335"/>
                  <a:pt x="15917" y="12808"/>
                  <a:pt x="17844" y="11695"/>
                </a:cubicBezTo>
                <a:lnTo>
                  <a:pt x="24890" y="7618"/>
                </a:lnTo>
                <a:cubicBezTo>
                  <a:pt x="26847" y="6476"/>
                  <a:pt x="27499" y="3997"/>
                  <a:pt x="26390" y="2040"/>
                </a:cubicBezTo>
                <a:cubicBezTo>
                  <a:pt x="25624" y="726"/>
                  <a:pt x="24255" y="0"/>
                  <a:pt x="22846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9"/>
          <p:cNvSpPr/>
          <p:nvPr/>
        </p:nvSpPr>
        <p:spPr>
          <a:xfrm>
            <a:off x="4701860" y="1183450"/>
            <a:ext cx="51334" cy="33353"/>
          </a:xfrm>
          <a:custGeom>
            <a:rect b="b" l="l" r="r" t="t"/>
            <a:pathLst>
              <a:path extrusionOk="0" h="20813" w="32034">
                <a:moveTo>
                  <a:pt x="27378" y="1"/>
                </a:moveTo>
                <a:cubicBezTo>
                  <a:pt x="26703" y="1"/>
                  <a:pt x="26016" y="169"/>
                  <a:pt x="25379" y="524"/>
                </a:cubicBezTo>
                <a:lnTo>
                  <a:pt x="2675" y="13147"/>
                </a:lnTo>
                <a:cubicBezTo>
                  <a:pt x="686" y="14257"/>
                  <a:pt x="1" y="16736"/>
                  <a:pt x="1077" y="18693"/>
                </a:cubicBezTo>
                <a:cubicBezTo>
                  <a:pt x="1832" y="20048"/>
                  <a:pt x="3223" y="20813"/>
                  <a:pt x="4651" y="20813"/>
                </a:cubicBezTo>
                <a:cubicBezTo>
                  <a:pt x="5321" y="20813"/>
                  <a:pt x="5998" y="20645"/>
                  <a:pt x="6622" y="20291"/>
                </a:cubicBezTo>
                <a:lnTo>
                  <a:pt x="29358" y="7635"/>
                </a:lnTo>
                <a:cubicBezTo>
                  <a:pt x="31316" y="6558"/>
                  <a:pt x="32033" y="4079"/>
                  <a:pt x="30924" y="2089"/>
                </a:cubicBezTo>
                <a:cubicBezTo>
                  <a:pt x="30192" y="758"/>
                  <a:pt x="28812" y="1"/>
                  <a:pt x="27378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9"/>
          <p:cNvSpPr/>
          <p:nvPr/>
        </p:nvSpPr>
        <p:spPr>
          <a:xfrm>
            <a:off x="4704526" y="1244961"/>
            <a:ext cx="39729" cy="19847"/>
          </a:xfrm>
          <a:custGeom>
            <a:rect b="b" l="l" r="r" t="t"/>
            <a:pathLst>
              <a:path extrusionOk="0" h="12385" w="24792">
                <a:moveTo>
                  <a:pt x="4529" y="1"/>
                </a:moveTo>
                <a:cubicBezTo>
                  <a:pt x="2738" y="1"/>
                  <a:pt x="1079" y="1209"/>
                  <a:pt x="587" y="3012"/>
                </a:cubicBezTo>
                <a:cubicBezTo>
                  <a:pt x="0" y="5198"/>
                  <a:pt x="1305" y="7449"/>
                  <a:pt x="3491" y="8036"/>
                </a:cubicBezTo>
                <a:lnTo>
                  <a:pt x="19246" y="12244"/>
                </a:lnTo>
                <a:cubicBezTo>
                  <a:pt x="19601" y="12339"/>
                  <a:pt x="19957" y="12384"/>
                  <a:pt x="20307" y="12384"/>
                </a:cubicBezTo>
                <a:cubicBezTo>
                  <a:pt x="22109" y="12384"/>
                  <a:pt x="23745" y="11176"/>
                  <a:pt x="24237" y="9373"/>
                </a:cubicBezTo>
                <a:cubicBezTo>
                  <a:pt x="24791" y="7188"/>
                  <a:pt x="23519" y="4937"/>
                  <a:pt x="21334" y="4350"/>
                </a:cubicBezTo>
                <a:lnTo>
                  <a:pt x="5578" y="142"/>
                </a:lnTo>
                <a:cubicBezTo>
                  <a:pt x="5228" y="46"/>
                  <a:pt x="4876" y="1"/>
                  <a:pt x="4529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9"/>
          <p:cNvSpPr/>
          <p:nvPr/>
        </p:nvSpPr>
        <p:spPr>
          <a:xfrm>
            <a:off x="4667568" y="1155679"/>
            <a:ext cx="21278" cy="38351"/>
          </a:xfrm>
          <a:custGeom>
            <a:rect b="b" l="l" r="r" t="t"/>
            <a:pathLst>
              <a:path extrusionOk="0" h="23932" w="13278">
                <a:moveTo>
                  <a:pt x="8758" y="0"/>
                </a:moveTo>
                <a:cubicBezTo>
                  <a:pt x="6948" y="0"/>
                  <a:pt x="5288" y="1213"/>
                  <a:pt x="4796" y="3044"/>
                </a:cubicBezTo>
                <a:lnTo>
                  <a:pt x="588" y="18800"/>
                </a:lnTo>
                <a:cubicBezTo>
                  <a:pt x="1" y="20952"/>
                  <a:pt x="1306" y="23203"/>
                  <a:pt x="3459" y="23790"/>
                </a:cubicBezTo>
                <a:cubicBezTo>
                  <a:pt x="3813" y="23886"/>
                  <a:pt x="4169" y="23931"/>
                  <a:pt x="4520" y="23931"/>
                </a:cubicBezTo>
                <a:cubicBezTo>
                  <a:pt x="6330" y="23931"/>
                  <a:pt x="7985" y="22718"/>
                  <a:pt x="8449" y="20887"/>
                </a:cubicBezTo>
                <a:lnTo>
                  <a:pt x="12690" y="5132"/>
                </a:lnTo>
                <a:cubicBezTo>
                  <a:pt x="13277" y="2979"/>
                  <a:pt x="11972" y="728"/>
                  <a:pt x="9820" y="141"/>
                </a:cubicBezTo>
                <a:cubicBezTo>
                  <a:pt x="9465" y="46"/>
                  <a:pt x="9109" y="0"/>
                  <a:pt x="8758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9"/>
          <p:cNvSpPr/>
          <p:nvPr/>
        </p:nvSpPr>
        <p:spPr>
          <a:xfrm>
            <a:off x="4859450" y="2275100"/>
            <a:ext cx="39600" cy="306000"/>
          </a:xfrm>
          <a:prstGeom prst="rect">
            <a:avLst/>
          </a:prstGeom>
          <a:solidFill>
            <a:srgbClr val="4892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9"/>
          <p:cNvGrpSpPr/>
          <p:nvPr/>
        </p:nvGrpSpPr>
        <p:grpSpPr>
          <a:xfrm>
            <a:off x="3477976" y="2528241"/>
            <a:ext cx="429317" cy="365802"/>
            <a:chOff x="-1341636" y="2815364"/>
            <a:chExt cx="429317" cy="365802"/>
          </a:xfrm>
        </p:grpSpPr>
        <p:sp>
          <p:nvSpPr>
            <p:cNvPr id="321" name="Google Shape;321;p9"/>
            <p:cNvSpPr/>
            <p:nvPr/>
          </p:nvSpPr>
          <p:spPr>
            <a:xfrm>
              <a:off x="-1341636" y="3041498"/>
              <a:ext cx="429317" cy="113064"/>
            </a:xfrm>
            <a:custGeom>
              <a:rect b="b" l="l" r="r" t="t"/>
              <a:pathLst>
                <a:path extrusionOk="0" h="19286" w="73231">
                  <a:moveTo>
                    <a:pt x="12796" y="1"/>
                  </a:moveTo>
                  <a:cubicBezTo>
                    <a:pt x="12428" y="1"/>
                    <a:pt x="12066" y="181"/>
                    <a:pt x="11844" y="510"/>
                  </a:cubicBezTo>
                  <a:lnTo>
                    <a:pt x="500" y="17527"/>
                  </a:lnTo>
                  <a:cubicBezTo>
                    <a:pt x="0" y="18276"/>
                    <a:pt x="534" y="19286"/>
                    <a:pt x="1441" y="19286"/>
                  </a:cubicBezTo>
                  <a:lnTo>
                    <a:pt x="71779" y="19286"/>
                  </a:lnTo>
                  <a:cubicBezTo>
                    <a:pt x="72686" y="19286"/>
                    <a:pt x="73231" y="18276"/>
                    <a:pt x="72720" y="17527"/>
                  </a:cubicBezTo>
                  <a:lnTo>
                    <a:pt x="61376" y="510"/>
                  </a:lnTo>
                  <a:cubicBezTo>
                    <a:pt x="61161" y="181"/>
                    <a:pt x="60802" y="1"/>
                    <a:pt x="60435" y="1"/>
                  </a:cubicBezTo>
                  <a:cubicBezTo>
                    <a:pt x="60220" y="1"/>
                    <a:pt x="60003" y="62"/>
                    <a:pt x="59810" y="192"/>
                  </a:cubicBezTo>
                  <a:cubicBezTo>
                    <a:pt x="59288" y="544"/>
                    <a:pt x="59141" y="1247"/>
                    <a:pt x="59492" y="1769"/>
                  </a:cubicBezTo>
                  <a:lnTo>
                    <a:pt x="69657" y="17017"/>
                  </a:lnTo>
                  <a:lnTo>
                    <a:pt x="3563" y="17017"/>
                  </a:lnTo>
                  <a:lnTo>
                    <a:pt x="13728" y="1769"/>
                  </a:lnTo>
                  <a:cubicBezTo>
                    <a:pt x="14079" y="1247"/>
                    <a:pt x="13943" y="544"/>
                    <a:pt x="13421" y="192"/>
                  </a:cubicBezTo>
                  <a:cubicBezTo>
                    <a:pt x="13228" y="62"/>
                    <a:pt x="13011" y="1"/>
                    <a:pt x="127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-1339842" y="3141254"/>
              <a:ext cx="425664" cy="39912"/>
            </a:xfrm>
            <a:custGeom>
              <a:rect b="b" l="l" r="r" t="t"/>
              <a:pathLst>
                <a:path extrusionOk="0" h="6808" w="72608">
                  <a:moveTo>
                    <a:pt x="70338" y="2270"/>
                  </a:moveTo>
                  <a:lnTo>
                    <a:pt x="70338" y="4539"/>
                  </a:lnTo>
                  <a:lnTo>
                    <a:pt x="2270" y="4539"/>
                  </a:lnTo>
                  <a:lnTo>
                    <a:pt x="2270" y="2270"/>
                  </a:lnTo>
                  <a:close/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5673"/>
                  </a:lnTo>
                  <a:cubicBezTo>
                    <a:pt x="1" y="6297"/>
                    <a:pt x="511" y="6808"/>
                    <a:pt x="1135" y="6808"/>
                  </a:cubicBezTo>
                  <a:lnTo>
                    <a:pt x="71473" y="6808"/>
                  </a:lnTo>
                  <a:cubicBezTo>
                    <a:pt x="72097" y="6808"/>
                    <a:pt x="72607" y="6297"/>
                    <a:pt x="72607" y="5673"/>
                  </a:cubicBezTo>
                  <a:lnTo>
                    <a:pt x="72607" y="1135"/>
                  </a:lnTo>
                  <a:cubicBezTo>
                    <a:pt x="72607" y="511"/>
                    <a:pt x="72097" y="1"/>
                    <a:pt x="714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-1281979" y="3068102"/>
              <a:ext cx="50089" cy="86507"/>
            </a:xfrm>
            <a:custGeom>
              <a:rect b="b" l="l" r="r" t="t"/>
              <a:pathLst>
                <a:path extrusionOk="0" h="14756" w="8544">
                  <a:moveTo>
                    <a:pt x="7256" y="0"/>
                  </a:moveTo>
                  <a:cubicBezTo>
                    <a:pt x="6832" y="0"/>
                    <a:pt x="6425" y="238"/>
                    <a:pt x="6229" y="646"/>
                  </a:cubicBezTo>
                  <a:lnTo>
                    <a:pt x="284" y="13125"/>
                  </a:lnTo>
                  <a:cubicBezTo>
                    <a:pt x="1" y="13693"/>
                    <a:pt x="250" y="14373"/>
                    <a:pt x="817" y="14645"/>
                  </a:cubicBezTo>
                  <a:cubicBezTo>
                    <a:pt x="974" y="14721"/>
                    <a:pt x="1139" y="14756"/>
                    <a:pt x="1301" y="14756"/>
                  </a:cubicBezTo>
                  <a:cubicBezTo>
                    <a:pt x="1728" y="14756"/>
                    <a:pt x="2137" y="14512"/>
                    <a:pt x="2326" y="14101"/>
                  </a:cubicBezTo>
                  <a:lnTo>
                    <a:pt x="8282" y="1622"/>
                  </a:lnTo>
                  <a:cubicBezTo>
                    <a:pt x="8543" y="1054"/>
                    <a:pt x="8305" y="385"/>
                    <a:pt x="7749" y="113"/>
                  </a:cubicBezTo>
                  <a:cubicBezTo>
                    <a:pt x="7590" y="36"/>
                    <a:pt x="7422" y="0"/>
                    <a:pt x="7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-1213341" y="3074762"/>
              <a:ext cx="24347" cy="46548"/>
            </a:xfrm>
            <a:custGeom>
              <a:rect b="b" l="l" r="r" t="t"/>
              <a:pathLst>
                <a:path extrusionOk="0" h="7940" w="4153">
                  <a:moveTo>
                    <a:pt x="2892" y="0"/>
                  </a:moveTo>
                  <a:cubicBezTo>
                    <a:pt x="2399" y="0"/>
                    <a:pt x="1945" y="327"/>
                    <a:pt x="1804" y="826"/>
                  </a:cubicBezTo>
                  <a:lnTo>
                    <a:pt x="171" y="6498"/>
                  </a:lnTo>
                  <a:cubicBezTo>
                    <a:pt x="0" y="7100"/>
                    <a:pt x="352" y="7724"/>
                    <a:pt x="953" y="7894"/>
                  </a:cubicBezTo>
                  <a:cubicBezTo>
                    <a:pt x="1055" y="7928"/>
                    <a:pt x="1158" y="7939"/>
                    <a:pt x="1271" y="7939"/>
                  </a:cubicBezTo>
                  <a:cubicBezTo>
                    <a:pt x="1770" y="7939"/>
                    <a:pt x="2213" y="7599"/>
                    <a:pt x="2360" y="7122"/>
                  </a:cubicBezTo>
                  <a:lnTo>
                    <a:pt x="3982" y="1450"/>
                  </a:lnTo>
                  <a:cubicBezTo>
                    <a:pt x="4153" y="849"/>
                    <a:pt x="3801" y="213"/>
                    <a:pt x="3200" y="43"/>
                  </a:cubicBezTo>
                  <a:cubicBezTo>
                    <a:pt x="3097" y="14"/>
                    <a:pt x="2994" y="0"/>
                    <a:pt x="28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-999847" y="3114814"/>
              <a:ext cx="27735" cy="39748"/>
            </a:xfrm>
            <a:custGeom>
              <a:rect b="b" l="l" r="r" t="t"/>
              <a:pathLst>
                <a:path extrusionOk="0" h="6780" w="4731">
                  <a:moveTo>
                    <a:pt x="1279" y="1"/>
                  </a:moveTo>
                  <a:cubicBezTo>
                    <a:pt x="1116" y="1"/>
                    <a:pt x="951" y="35"/>
                    <a:pt x="794" y="109"/>
                  </a:cubicBezTo>
                  <a:cubicBezTo>
                    <a:pt x="238" y="370"/>
                    <a:pt x="0" y="1039"/>
                    <a:pt x="250" y="1595"/>
                  </a:cubicBezTo>
                  <a:lnTo>
                    <a:pt x="2417" y="6133"/>
                  </a:lnTo>
                  <a:cubicBezTo>
                    <a:pt x="2609" y="6530"/>
                    <a:pt x="3007" y="6780"/>
                    <a:pt x="3438" y="6780"/>
                  </a:cubicBezTo>
                  <a:cubicBezTo>
                    <a:pt x="3608" y="6780"/>
                    <a:pt x="3778" y="6746"/>
                    <a:pt x="3925" y="6666"/>
                  </a:cubicBezTo>
                  <a:cubicBezTo>
                    <a:pt x="4493" y="6405"/>
                    <a:pt x="4731" y="5725"/>
                    <a:pt x="4470" y="5157"/>
                  </a:cubicBezTo>
                  <a:lnTo>
                    <a:pt x="2303" y="619"/>
                  </a:lnTo>
                  <a:cubicBezTo>
                    <a:pt x="2099" y="228"/>
                    <a:pt x="1696" y="1"/>
                    <a:pt x="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-1034764" y="3041498"/>
              <a:ext cx="37315" cy="59856"/>
            </a:xfrm>
            <a:custGeom>
              <a:rect b="b" l="l" r="r" t="t"/>
              <a:pathLst>
                <a:path extrusionOk="0" h="10210" w="6365">
                  <a:moveTo>
                    <a:pt x="1289" y="0"/>
                  </a:moveTo>
                  <a:cubicBezTo>
                    <a:pt x="1127" y="0"/>
                    <a:pt x="962" y="36"/>
                    <a:pt x="806" y="113"/>
                  </a:cubicBezTo>
                  <a:cubicBezTo>
                    <a:pt x="238" y="385"/>
                    <a:pt x="0" y="1054"/>
                    <a:pt x="261" y="1622"/>
                  </a:cubicBezTo>
                  <a:lnTo>
                    <a:pt x="4039" y="9563"/>
                  </a:lnTo>
                  <a:cubicBezTo>
                    <a:pt x="4232" y="9960"/>
                    <a:pt x="4629" y="10210"/>
                    <a:pt x="5071" y="10210"/>
                  </a:cubicBezTo>
                  <a:cubicBezTo>
                    <a:pt x="5230" y="10210"/>
                    <a:pt x="5400" y="10164"/>
                    <a:pt x="5559" y="10096"/>
                  </a:cubicBezTo>
                  <a:cubicBezTo>
                    <a:pt x="6126" y="9824"/>
                    <a:pt x="6365" y="9155"/>
                    <a:pt x="6092" y="8587"/>
                  </a:cubicBezTo>
                  <a:lnTo>
                    <a:pt x="2314" y="646"/>
                  </a:lnTo>
                  <a:cubicBezTo>
                    <a:pt x="2110" y="238"/>
                    <a:pt x="1707" y="0"/>
                    <a:pt x="12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-1065161" y="3074498"/>
              <a:ext cx="24546" cy="46953"/>
            </a:xfrm>
            <a:custGeom>
              <a:rect b="b" l="l" r="r" t="t"/>
              <a:pathLst>
                <a:path extrusionOk="0" h="8009" w="4187">
                  <a:moveTo>
                    <a:pt x="1271" y="1"/>
                  </a:moveTo>
                  <a:cubicBezTo>
                    <a:pt x="1170" y="1"/>
                    <a:pt x="1067" y="15"/>
                    <a:pt x="965" y="43"/>
                  </a:cubicBezTo>
                  <a:cubicBezTo>
                    <a:pt x="341" y="224"/>
                    <a:pt x="1" y="882"/>
                    <a:pt x="193" y="1495"/>
                  </a:cubicBezTo>
                  <a:lnTo>
                    <a:pt x="1827" y="7167"/>
                  </a:lnTo>
                  <a:cubicBezTo>
                    <a:pt x="1958" y="7673"/>
                    <a:pt x="2414" y="8008"/>
                    <a:pt x="2913" y="8008"/>
                  </a:cubicBezTo>
                  <a:cubicBezTo>
                    <a:pt x="3019" y="8008"/>
                    <a:pt x="3127" y="7993"/>
                    <a:pt x="3234" y="7961"/>
                  </a:cubicBezTo>
                  <a:cubicBezTo>
                    <a:pt x="3846" y="7791"/>
                    <a:pt x="4187" y="7145"/>
                    <a:pt x="4005" y="6543"/>
                  </a:cubicBezTo>
                  <a:lnTo>
                    <a:pt x="2372" y="871"/>
                  </a:lnTo>
                  <a:cubicBezTo>
                    <a:pt x="2249" y="341"/>
                    <a:pt x="1779" y="1"/>
                    <a:pt x="12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-1291025" y="3068096"/>
              <a:ext cx="58203" cy="13308"/>
            </a:xfrm>
            <a:custGeom>
              <a:rect b="b" l="l" r="r" t="t"/>
              <a:pathLst>
                <a:path extrusionOk="0" h="2270" w="9928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8804" y="2269"/>
                  </a:lnTo>
                  <a:cubicBezTo>
                    <a:pt x="9428" y="2269"/>
                    <a:pt x="9927" y="1759"/>
                    <a:pt x="9927" y="1135"/>
                  </a:cubicBezTo>
                  <a:cubicBezTo>
                    <a:pt x="9927" y="511"/>
                    <a:pt x="9428" y="0"/>
                    <a:pt x="88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-998985" y="3114650"/>
              <a:ext cx="67049" cy="13308"/>
            </a:xfrm>
            <a:custGeom>
              <a:rect b="b" l="l" r="r" t="t"/>
              <a:pathLst>
                <a:path extrusionOk="0" h="2270" w="11437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313" y="2270"/>
                  </a:lnTo>
                  <a:cubicBezTo>
                    <a:pt x="10937" y="2270"/>
                    <a:pt x="11436" y="1759"/>
                    <a:pt x="11436" y="1135"/>
                  </a:cubicBezTo>
                  <a:cubicBezTo>
                    <a:pt x="11436" y="511"/>
                    <a:pt x="10937" y="1"/>
                    <a:pt x="10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-1011689" y="3088046"/>
              <a:ext cx="62060" cy="13308"/>
            </a:xfrm>
            <a:custGeom>
              <a:rect b="b" l="l" r="r" t="t"/>
              <a:pathLst>
                <a:path extrusionOk="0" h="2270" w="10586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9451" y="2270"/>
                  </a:lnTo>
                  <a:cubicBezTo>
                    <a:pt x="10075" y="2270"/>
                    <a:pt x="10585" y="1759"/>
                    <a:pt x="10585" y="1135"/>
                  </a:cubicBezTo>
                  <a:cubicBezTo>
                    <a:pt x="10585" y="511"/>
                    <a:pt x="10075" y="1"/>
                    <a:pt x="94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-1203035" y="3074744"/>
              <a:ext cx="69377" cy="13308"/>
            </a:xfrm>
            <a:custGeom>
              <a:rect b="b" l="l" r="r" t="t"/>
              <a:pathLst>
                <a:path extrusionOk="0" h="2270" w="11834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699" y="2270"/>
                  </a:lnTo>
                  <a:cubicBezTo>
                    <a:pt x="11323" y="2270"/>
                    <a:pt x="11833" y="1759"/>
                    <a:pt x="11833" y="1135"/>
                  </a:cubicBezTo>
                  <a:cubicBezTo>
                    <a:pt x="11833" y="511"/>
                    <a:pt x="11323" y="1"/>
                    <a:pt x="106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-1119700" y="3074744"/>
              <a:ext cx="68779" cy="13308"/>
            </a:xfrm>
            <a:custGeom>
              <a:rect b="b" l="l" r="r" t="t"/>
              <a:pathLst>
                <a:path extrusionOk="0" h="2270" w="11732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0597" y="2270"/>
                  </a:lnTo>
                  <a:cubicBezTo>
                    <a:pt x="11221" y="2270"/>
                    <a:pt x="11731" y="1759"/>
                    <a:pt x="11731" y="1135"/>
                  </a:cubicBezTo>
                  <a:cubicBezTo>
                    <a:pt x="11731" y="511"/>
                    <a:pt x="11221" y="1"/>
                    <a:pt x="105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-1212544" y="3108002"/>
              <a:ext cx="171132" cy="13308"/>
            </a:xfrm>
            <a:custGeom>
              <a:rect b="b" l="l" r="r" t="t"/>
              <a:pathLst>
                <a:path extrusionOk="0" h="2270" w="29191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28056" y="2269"/>
                  </a:lnTo>
                  <a:cubicBezTo>
                    <a:pt x="28680" y="2269"/>
                    <a:pt x="29191" y="1759"/>
                    <a:pt x="29191" y="1135"/>
                  </a:cubicBezTo>
                  <a:cubicBezTo>
                    <a:pt x="29191" y="511"/>
                    <a:pt x="28680" y="0"/>
                    <a:pt x="280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-1233426" y="2815364"/>
              <a:ext cx="212832" cy="285973"/>
            </a:xfrm>
            <a:custGeom>
              <a:rect b="b" l="l" r="r" t="t"/>
              <a:pathLst>
                <a:path extrusionOk="0" h="48780" w="36304">
                  <a:moveTo>
                    <a:pt x="18152" y="2269"/>
                  </a:moveTo>
                  <a:cubicBezTo>
                    <a:pt x="26921" y="2269"/>
                    <a:pt x="34035" y="9382"/>
                    <a:pt x="34035" y="18152"/>
                  </a:cubicBezTo>
                  <a:cubicBezTo>
                    <a:pt x="34035" y="30336"/>
                    <a:pt x="21397" y="43054"/>
                    <a:pt x="18152" y="46105"/>
                  </a:cubicBezTo>
                  <a:cubicBezTo>
                    <a:pt x="14919" y="43042"/>
                    <a:pt x="2269" y="30336"/>
                    <a:pt x="2269" y="18152"/>
                  </a:cubicBezTo>
                  <a:cubicBezTo>
                    <a:pt x="2269" y="9382"/>
                    <a:pt x="9382" y="2269"/>
                    <a:pt x="18152" y="2269"/>
                  </a:cubicBezTo>
                  <a:close/>
                  <a:moveTo>
                    <a:pt x="18152" y="0"/>
                  </a:moveTo>
                  <a:cubicBezTo>
                    <a:pt x="8146" y="0"/>
                    <a:pt x="0" y="8146"/>
                    <a:pt x="0" y="18152"/>
                  </a:cubicBezTo>
                  <a:cubicBezTo>
                    <a:pt x="0" y="33082"/>
                    <a:pt x="16700" y="47886"/>
                    <a:pt x="17403" y="48499"/>
                  </a:cubicBezTo>
                  <a:cubicBezTo>
                    <a:pt x="17619" y="48686"/>
                    <a:pt x="17885" y="48780"/>
                    <a:pt x="18152" y="48780"/>
                  </a:cubicBezTo>
                  <a:cubicBezTo>
                    <a:pt x="18419" y="48780"/>
                    <a:pt x="18685" y="48686"/>
                    <a:pt x="18901" y="48499"/>
                  </a:cubicBezTo>
                  <a:cubicBezTo>
                    <a:pt x="19615" y="47875"/>
                    <a:pt x="36304" y="33082"/>
                    <a:pt x="36304" y="18152"/>
                  </a:cubicBezTo>
                  <a:cubicBezTo>
                    <a:pt x="36292" y="8134"/>
                    <a:pt x="28169" y="11"/>
                    <a:pt x="18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-1273332" y="3041492"/>
              <a:ext cx="109277" cy="13308"/>
            </a:xfrm>
            <a:custGeom>
              <a:rect b="b" l="l" r="r" t="t"/>
              <a:pathLst>
                <a:path extrusionOk="0" h="2270" w="1864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cubicBezTo>
                    <a:pt x="0" y="1759"/>
                    <a:pt x="511" y="2269"/>
                    <a:pt x="1135" y="2269"/>
                  </a:cubicBezTo>
                  <a:lnTo>
                    <a:pt x="17505" y="2269"/>
                  </a:lnTo>
                  <a:cubicBezTo>
                    <a:pt x="18129" y="2269"/>
                    <a:pt x="18640" y="1759"/>
                    <a:pt x="18640" y="1135"/>
                  </a:cubicBezTo>
                  <a:cubicBezTo>
                    <a:pt x="18640" y="511"/>
                    <a:pt x="18129" y="0"/>
                    <a:pt x="175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-1089971" y="3041492"/>
              <a:ext cx="109283" cy="13308"/>
            </a:xfrm>
            <a:custGeom>
              <a:rect b="b" l="l" r="r" t="t"/>
              <a:pathLst>
                <a:path extrusionOk="0" h="2270" w="18641">
                  <a:moveTo>
                    <a:pt x="1135" y="0"/>
                  </a:moveTo>
                  <a:cubicBezTo>
                    <a:pt x="511" y="0"/>
                    <a:pt x="1" y="511"/>
                    <a:pt x="1" y="1135"/>
                  </a:cubicBezTo>
                  <a:cubicBezTo>
                    <a:pt x="1" y="1759"/>
                    <a:pt x="511" y="2269"/>
                    <a:pt x="1135" y="2269"/>
                  </a:cubicBezTo>
                  <a:lnTo>
                    <a:pt x="17506" y="2269"/>
                  </a:lnTo>
                  <a:cubicBezTo>
                    <a:pt x="18130" y="2269"/>
                    <a:pt x="18640" y="1759"/>
                    <a:pt x="18640" y="1135"/>
                  </a:cubicBezTo>
                  <a:cubicBezTo>
                    <a:pt x="18640" y="511"/>
                    <a:pt x="18130" y="0"/>
                    <a:pt x="175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-1173570" y="2961680"/>
              <a:ext cx="93120" cy="13308"/>
            </a:xfrm>
            <a:custGeom>
              <a:rect b="b" l="l" r="r" t="t"/>
              <a:pathLst>
                <a:path extrusionOk="0" h="2270" w="15884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4749" y="2270"/>
                  </a:lnTo>
                  <a:cubicBezTo>
                    <a:pt x="15373" y="2270"/>
                    <a:pt x="15883" y="1759"/>
                    <a:pt x="15883" y="1135"/>
                  </a:cubicBezTo>
                  <a:cubicBezTo>
                    <a:pt x="15883" y="511"/>
                    <a:pt x="15373" y="1"/>
                    <a:pt x="14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-1166916" y="2881868"/>
              <a:ext cx="13308" cy="93120"/>
            </a:xfrm>
            <a:custGeom>
              <a:rect b="b" l="l" r="r" t="t"/>
              <a:pathLst>
                <a:path extrusionOk="0" h="15884" w="2270">
                  <a:moveTo>
                    <a:pt x="1135" y="1"/>
                  </a:moveTo>
                  <a:cubicBezTo>
                    <a:pt x="511" y="1"/>
                    <a:pt x="0" y="511"/>
                    <a:pt x="0" y="1135"/>
                  </a:cubicBezTo>
                  <a:lnTo>
                    <a:pt x="0" y="14749"/>
                  </a:lnTo>
                  <a:cubicBezTo>
                    <a:pt x="0" y="15373"/>
                    <a:pt x="511" y="15884"/>
                    <a:pt x="1135" y="15884"/>
                  </a:cubicBezTo>
                  <a:cubicBezTo>
                    <a:pt x="1759" y="15884"/>
                    <a:pt x="2269" y="15373"/>
                    <a:pt x="2269" y="14749"/>
                  </a:cubicBezTo>
                  <a:lnTo>
                    <a:pt x="2269" y="1135"/>
                  </a:lnTo>
                  <a:cubicBezTo>
                    <a:pt x="2269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-1100412" y="2905611"/>
              <a:ext cx="13308" cy="69377"/>
            </a:xfrm>
            <a:custGeom>
              <a:rect b="b" l="l" r="r" t="t"/>
              <a:pathLst>
                <a:path extrusionOk="0" h="11834" w="227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10699"/>
                  </a:lnTo>
                  <a:cubicBezTo>
                    <a:pt x="1" y="11323"/>
                    <a:pt x="511" y="11834"/>
                    <a:pt x="1135" y="11834"/>
                  </a:cubicBezTo>
                  <a:cubicBezTo>
                    <a:pt x="1759" y="11834"/>
                    <a:pt x="2270" y="11323"/>
                    <a:pt x="2270" y="10699"/>
                  </a:cubicBezTo>
                  <a:lnTo>
                    <a:pt x="2270" y="1135"/>
                  </a:lnTo>
                  <a:cubicBezTo>
                    <a:pt x="2270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-1180886" y="2881891"/>
              <a:ext cx="61392" cy="46402"/>
            </a:xfrm>
            <a:custGeom>
              <a:rect b="b" l="l" r="r" t="t"/>
              <a:pathLst>
                <a:path extrusionOk="0" h="7915" w="10472">
                  <a:moveTo>
                    <a:pt x="9193" y="0"/>
                  </a:moveTo>
                  <a:cubicBezTo>
                    <a:pt x="8964" y="0"/>
                    <a:pt x="8733" y="69"/>
                    <a:pt x="8532" y="212"/>
                  </a:cubicBezTo>
                  <a:lnTo>
                    <a:pt x="591" y="5885"/>
                  </a:lnTo>
                  <a:cubicBezTo>
                    <a:pt x="103" y="6259"/>
                    <a:pt x="1" y="6940"/>
                    <a:pt x="364" y="7439"/>
                  </a:cubicBezTo>
                  <a:cubicBezTo>
                    <a:pt x="582" y="7749"/>
                    <a:pt x="931" y="7914"/>
                    <a:pt x="1283" y="7914"/>
                  </a:cubicBezTo>
                  <a:cubicBezTo>
                    <a:pt x="1499" y="7914"/>
                    <a:pt x="1717" y="7852"/>
                    <a:pt x="1907" y="7723"/>
                  </a:cubicBezTo>
                  <a:lnTo>
                    <a:pt x="9848" y="2050"/>
                  </a:lnTo>
                  <a:cubicBezTo>
                    <a:pt x="10358" y="1687"/>
                    <a:pt x="10472" y="984"/>
                    <a:pt x="10120" y="473"/>
                  </a:cubicBezTo>
                  <a:cubicBezTo>
                    <a:pt x="9893" y="164"/>
                    <a:pt x="9546" y="0"/>
                    <a:pt x="91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-1134327" y="2882009"/>
              <a:ext cx="61193" cy="46284"/>
            </a:xfrm>
            <a:custGeom>
              <a:rect b="b" l="l" r="r" t="t"/>
              <a:pathLst>
                <a:path extrusionOk="0" h="7895" w="10438">
                  <a:moveTo>
                    <a:pt x="1283" y="1"/>
                  </a:moveTo>
                  <a:cubicBezTo>
                    <a:pt x="930" y="1"/>
                    <a:pt x="581" y="167"/>
                    <a:pt x="363" y="476"/>
                  </a:cubicBezTo>
                  <a:cubicBezTo>
                    <a:pt x="0" y="975"/>
                    <a:pt x="102" y="1656"/>
                    <a:pt x="590" y="2030"/>
                  </a:cubicBezTo>
                  <a:lnTo>
                    <a:pt x="8531" y="7703"/>
                  </a:lnTo>
                  <a:cubicBezTo>
                    <a:pt x="8725" y="7832"/>
                    <a:pt x="8944" y="7894"/>
                    <a:pt x="9160" y="7894"/>
                  </a:cubicBezTo>
                  <a:cubicBezTo>
                    <a:pt x="9513" y="7894"/>
                    <a:pt x="9860" y="7729"/>
                    <a:pt x="10086" y="7419"/>
                  </a:cubicBezTo>
                  <a:cubicBezTo>
                    <a:pt x="10437" y="6920"/>
                    <a:pt x="10335" y="6239"/>
                    <a:pt x="9847" y="5865"/>
                  </a:cubicBezTo>
                  <a:lnTo>
                    <a:pt x="1906" y="192"/>
                  </a:lnTo>
                  <a:cubicBezTo>
                    <a:pt x="1716" y="63"/>
                    <a:pt x="1499" y="1"/>
                    <a:pt x="1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-1133664" y="2941730"/>
              <a:ext cx="13308" cy="33258"/>
            </a:xfrm>
            <a:custGeom>
              <a:rect b="b" l="l" r="r" t="t"/>
              <a:pathLst>
                <a:path extrusionOk="0" h="5673" w="227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lnTo>
                    <a:pt x="0" y="4538"/>
                  </a:lnTo>
                  <a:cubicBezTo>
                    <a:pt x="0" y="5162"/>
                    <a:pt x="511" y="5673"/>
                    <a:pt x="1135" y="5673"/>
                  </a:cubicBezTo>
                  <a:cubicBezTo>
                    <a:pt x="1759" y="5673"/>
                    <a:pt x="2269" y="5162"/>
                    <a:pt x="2269" y="4538"/>
                  </a:cubicBezTo>
                  <a:lnTo>
                    <a:pt x="2269" y="1135"/>
                  </a:lnTo>
                  <a:cubicBezTo>
                    <a:pt x="2269" y="511"/>
                    <a:pt x="1759" y="0"/>
                    <a:pt x="11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